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slides/slide13.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8.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6.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slideLayout2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3.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8.xml.rels" ContentType="application/vnd.openxmlformats-package.relationships+xml"/>
  <Override PartName="/ppt/slideLayouts/_rels/slideLayout17.xml.rels" ContentType="application/vnd.openxmlformats-package.relationships+xml"/>
  <Override PartName="/ppt/slideLayouts/_rels/slideLayout16.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5.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xml" ContentType="application/vnd.openxmlformats-officedocument.presentationml.slideLayout+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media/image17.png" ContentType="image/png"/>
  <Override PartName="/ppt/media/image14.png" ContentType="image/png"/>
  <Override PartName="/ppt/media/image16.png" ContentType="image/png"/>
  <Override PartName="/ppt/media/image12.png" ContentType="image/png"/>
  <Override PartName="/ppt/media/image15.jpeg" ContentType="image/jpeg"/>
  <Override PartName="/ppt/media/image13.png" ContentType="image/png"/>
  <Override PartName="/ppt/media/image10.png" ContentType="image/png"/>
  <Override PartName="/ppt/media/image9.png" ContentType="image/png"/>
  <Override PartName="/ppt/media/image8.png" ContentType="image/png"/>
  <Override PartName="/ppt/media/image6.png" ContentType="image/png"/>
  <Override PartName="/ppt/media/image5.png" ContentType="image/png"/>
  <Override PartName="/ppt/media/image4.png" ContentType="image/png"/>
  <Override PartName="/ppt/media/image7.png" ContentType="image/png"/>
  <Override PartName="/ppt/media/image3.png" ContentType="image/png"/>
  <Override PartName="/ppt/media/image2.png" ContentType="image/png"/>
  <Override PartName="/ppt/media/image1.png" ContentType="image/png"/>
  <Override PartName="/ppt/media/image11.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presentation.xml" ContentType="application/vnd.openxmlformats-officedocument.presentationml.presentation.main+xml"/>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
</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4" name="PlaceHolder 1"/>
          <p:cNvSpPr>
            <a:spLocks noGrp="1"/>
          </p:cNvSpPr>
          <p:nvPr>
            <p:ph type="body"/>
          </p:nvPr>
        </p:nvSpPr>
        <p:spPr>
          <a:xfrm>
            <a:off x="756000" y="5078520"/>
            <a:ext cx="6047640" cy="4811040"/>
          </a:xfrm>
          <a:prstGeom prst="rect">
            <a:avLst/>
          </a:prstGeom>
        </p:spPr>
        <p:txBody>
          <a:bodyPr lIns="0" rIns="0" tIns="0" bIns="0"/>
          <a:p>
            <a:r>
              <a:rPr lang="en-IN" sz="2000">
                <a:latin typeface="Arial"/>
              </a:rPr>
              <a:t>Click to edit the notes format</a:t>
            </a:r>
            <a:endParaRPr/>
          </a:p>
        </p:txBody>
      </p:sp>
      <p:sp>
        <p:nvSpPr>
          <p:cNvPr id="85" name="PlaceHolder 2"/>
          <p:cNvSpPr>
            <a:spLocks noGrp="1"/>
          </p:cNvSpPr>
          <p:nvPr>
            <p:ph type="hdr"/>
          </p:nvPr>
        </p:nvSpPr>
        <p:spPr>
          <a:xfrm>
            <a:off x="0" y="0"/>
            <a:ext cx="3280680" cy="534240"/>
          </a:xfrm>
          <a:prstGeom prst="rect">
            <a:avLst/>
          </a:prstGeom>
        </p:spPr>
        <p:txBody>
          <a:bodyPr lIns="0" rIns="0" tIns="0" bIns="0"/>
          <a:p>
            <a:r>
              <a:rPr lang="en-IN" sz="1400">
                <a:latin typeface="Times New Roman"/>
              </a:rPr>
              <a:t>&lt;header&gt;</a:t>
            </a:r>
            <a:endParaRPr/>
          </a:p>
        </p:txBody>
      </p:sp>
      <p:sp>
        <p:nvSpPr>
          <p:cNvPr id="86" name="PlaceHolder 3"/>
          <p:cNvSpPr>
            <a:spLocks noGrp="1"/>
          </p:cNvSpPr>
          <p:nvPr>
            <p:ph type="dt"/>
          </p:nvPr>
        </p:nvSpPr>
        <p:spPr>
          <a:xfrm>
            <a:off x="4278960" y="0"/>
            <a:ext cx="3280680" cy="534240"/>
          </a:xfrm>
          <a:prstGeom prst="rect">
            <a:avLst/>
          </a:prstGeom>
        </p:spPr>
        <p:txBody>
          <a:bodyPr lIns="0" rIns="0" tIns="0" bIns="0"/>
          <a:p>
            <a:pPr algn="r"/>
            <a:r>
              <a:rPr lang="en-IN" sz="1400">
                <a:latin typeface="Times New Roman"/>
              </a:rPr>
              <a:t>&lt;date/time&gt;</a:t>
            </a:r>
            <a:endParaRPr/>
          </a:p>
        </p:txBody>
      </p:sp>
      <p:sp>
        <p:nvSpPr>
          <p:cNvPr id="87" name="PlaceHolder 4"/>
          <p:cNvSpPr>
            <a:spLocks noGrp="1"/>
          </p:cNvSpPr>
          <p:nvPr>
            <p:ph type="ftr"/>
          </p:nvPr>
        </p:nvSpPr>
        <p:spPr>
          <a:xfrm>
            <a:off x="0" y="10157400"/>
            <a:ext cx="3280680" cy="534240"/>
          </a:xfrm>
          <a:prstGeom prst="rect">
            <a:avLst/>
          </a:prstGeom>
        </p:spPr>
        <p:txBody>
          <a:bodyPr lIns="0" rIns="0" tIns="0" bIns="0" anchor="b"/>
          <a:p>
            <a:r>
              <a:rPr lang="en-IN" sz="1400">
                <a:latin typeface="Times New Roman"/>
              </a:rPr>
              <a:t>&lt;footer&gt;</a:t>
            </a:r>
            <a:endParaRPr/>
          </a:p>
        </p:txBody>
      </p:sp>
      <p:sp>
        <p:nvSpPr>
          <p:cNvPr id="88" name="PlaceHolder 5"/>
          <p:cNvSpPr>
            <a:spLocks noGrp="1"/>
          </p:cNvSpPr>
          <p:nvPr>
            <p:ph type="sldNum"/>
          </p:nvPr>
        </p:nvSpPr>
        <p:spPr>
          <a:xfrm>
            <a:off x="4278960" y="10157400"/>
            <a:ext cx="3280680" cy="534240"/>
          </a:xfrm>
          <a:prstGeom prst="rect">
            <a:avLst/>
          </a:prstGeom>
        </p:spPr>
        <p:txBody>
          <a:bodyPr lIns="0" rIns="0" tIns="0" bIns="0" anchor="b"/>
          <a:p>
            <a:pPr algn="r"/>
            <a:fld id="{52BF694F-56F9-4B45-BA15-91C303CC0749}" type="slidenum">
              <a:rPr lang="en-IN" sz="1400">
                <a:latin typeface="Times New Roman"/>
              </a:rPr>
              <a:t>&lt;number&gt;</a:t>
            </a:fld>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4" name="PlaceHolder 1"/>
          <p:cNvSpPr>
            <a:spLocks noGrp="1"/>
          </p:cNvSpPr>
          <p:nvPr>
            <p:ph type="body"/>
          </p:nvPr>
        </p:nvSpPr>
        <p:spPr>
          <a:xfrm>
            <a:off x="685800" y="4400640"/>
            <a:ext cx="5484960" cy="3598920"/>
          </a:xfrm>
          <a:prstGeom prst="rect">
            <a:avLst/>
          </a:prstGeom>
        </p:spPr>
        <p:txBody>
          <a:bodyPr lIns="0" rIns="0" tIns="0" bIns="0"/>
          <a:p>
            <a:endParaRPr/>
          </a:p>
        </p:txBody>
      </p:sp>
      <p:sp>
        <p:nvSpPr>
          <p:cNvPr id="135" name="CustomShape 2"/>
          <p:cNvSpPr/>
          <p:nvPr/>
        </p:nvSpPr>
        <p:spPr>
          <a:xfrm>
            <a:off x="3884760" y="8685360"/>
            <a:ext cx="2970360" cy="457200"/>
          </a:xfrm>
          <a:prstGeom prst="rect">
            <a:avLst/>
          </a:prstGeom>
          <a:noFill/>
          <a:ln>
            <a:noFill/>
          </a:ln>
        </p:spPr>
        <p:style>
          <a:lnRef idx="0"/>
          <a:fillRef idx="0"/>
          <a:effectRef idx="0"/>
          <a:fontRef idx="minor"/>
        </p:style>
        <p:txBody>
          <a:bodyPr lIns="90000" rIns="90000" tIns="45000" bIns="45000" anchor="b"/>
          <a:p>
            <a:pPr algn="r">
              <a:lnSpc>
                <a:spcPct val="100000"/>
              </a:lnSpc>
            </a:pPr>
            <a:fld id="{5EB2C09D-EE7E-420F-A2C4-0AE6A690A69E}" type="slidenum">
              <a:rPr lang="en-IN" sz="1200" strike="noStrike">
                <a:solidFill>
                  <a:srgbClr val="000000"/>
                </a:solidFill>
                <a:latin typeface="+mn-lt"/>
                <a:ea typeface="+mn-ea"/>
              </a:rPr>
              <a:t>&lt;number&gt;</a:t>
            </a:fld>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p>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35" name="PlaceHolder 4"/>
          <p:cNvSpPr>
            <a:spLocks noGrp="1"/>
          </p:cNvSpPr>
          <p:nvPr>
            <p:ph type="body"/>
          </p:nvPr>
        </p:nvSpPr>
        <p:spPr>
          <a:xfrm>
            <a:off x="6231960" y="3682080"/>
            <a:ext cx="5354280" cy="1896840"/>
          </a:xfrm>
          <a:prstGeom prst="rect">
            <a:avLst/>
          </a:prstGeom>
        </p:spPr>
        <p:txBody>
          <a:bodyPr lIns="0" rIns="0" tIns="0" bIns="0"/>
          <a:p>
            <a:endParaRPr/>
          </a:p>
        </p:txBody>
      </p:sp>
      <p:sp>
        <p:nvSpPr>
          <p:cNvPr id="36" name="PlaceHolder 5"/>
          <p:cNvSpPr>
            <a:spLocks noGrp="1"/>
          </p:cNvSpPr>
          <p:nvPr>
            <p:ph type="body"/>
          </p:nvPr>
        </p:nvSpPr>
        <p:spPr>
          <a:xfrm>
            <a:off x="609480" y="3682080"/>
            <a:ext cx="5354280" cy="189684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38" name="PlaceHolder 2"/>
          <p:cNvSpPr>
            <a:spLocks noGrp="1"/>
          </p:cNvSpPr>
          <p:nvPr>
            <p:ph type="body"/>
          </p:nvPr>
        </p:nvSpPr>
        <p:spPr>
          <a:xfrm>
            <a:off x="609480" y="1604520"/>
            <a:ext cx="10972440" cy="3977280"/>
          </a:xfrm>
          <a:prstGeom prst="rect">
            <a:avLst/>
          </a:prstGeom>
        </p:spPr>
        <p:txBody>
          <a:bodyPr lIns="0" rIns="0" tIns="0" bIns="0"/>
          <a:p>
            <a:endParaRPr/>
          </a:p>
        </p:txBody>
      </p:sp>
      <p:sp>
        <p:nvSpPr>
          <p:cNvPr id="39" name="PlaceHolder 3"/>
          <p:cNvSpPr>
            <a:spLocks noGrp="1"/>
          </p:cNvSpPr>
          <p:nvPr>
            <p:ph type="body"/>
          </p:nvPr>
        </p:nvSpPr>
        <p:spPr>
          <a:xfrm>
            <a:off x="609480" y="1604520"/>
            <a:ext cx="10972440" cy="3977280"/>
          </a:xfrm>
          <a:prstGeom prst="rect">
            <a:avLst/>
          </a:prstGeom>
        </p:spPr>
        <p:txBody>
          <a:bodyPr lIns="0" rIns="0" tIns="0" bIns="0"/>
          <a:p>
            <a:endParaRPr/>
          </a:p>
        </p:txBody>
      </p:sp>
      <p:pic>
        <p:nvPicPr>
          <p:cNvPr id="40" name="" descr=""/>
          <p:cNvPicPr/>
          <p:nvPr/>
        </p:nvPicPr>
        <p:blipFill>
          <a:blip r:embed="rId2"/>
          <a:stretch/>
        </p:blipFill>
        <p:spPr>
          <a:xfrm>
            <a:off x="3602880" y="1604520"/>
            <a:ext cx="4984920" cy="3977280"/>
          </a:xfrm>
          <a:prstGeom prst="rect">
            <a:avLst/>
          </a:prstGeom>
          <a:ln>
            <a:noFill/>
          </a:ln>
        </p:spPr>
      </p:pic>
      <p:pic>
        <p:nvPicPr>
          <p:cNvPr id="41" name="" descr=""/>
          <p:cNvPicPr/>
          <p:nvPr/>
        </p:nvPicPr>
        <p:blipFill>
          <a:blip r:embed="rId3"/>
          <a:stretch/>
        </p:blipFill>
        <p:spPr>
          <a:xfrm>
            <a:off x="360288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51" name="PlaceHolder 2"/>
          <p:cNvSpPr>
            <a:spLocks noGrp="1"/>
          </p:cNvSpPr>
          <p:nvPr>
            <p:ph type="subTitle"/>
          </p:nvPr>
        </p:nvSpPr>
        <p:spPr>
          <a:xfrm>
            <a:off x="609480" y="1604520"/>
            <a:ext cx="10972440" cy="3977280"/>
          </a:xfrm>
          <a:prstGeom prst="rect">
            <a:avLst/>
          </a:prstGeom>
        </p:spPr>
        <p:txBody>
          <a:bodyPr lIns="0" rIns="0" tIns="0" bIns="0" anchor="ctr"/>
          <a:p>
            <a:pPr algn="ctr"/>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53" name="PlaceHolder 2"/>
          <p:cNvSpPr>
            <a:spLocks noGrp="1"/>
          </p:cNvSpPr>
          <p:nvPr>
            <p:ph type="body"/>
          </p:nvPr>
        </p:nvSpPr>
        <p:spPr>
          <a:xfrm>
            <a:off x="609480" y="1604520"/>
            <a:ext cx="10972440" cy="3977280"/>
          </a:xfrm>
          <a:prstGeom prst="rect">
            <a:avLst/>
          </a:prstGeom>
        </p:spPr>
        <p:txBody>
          <a:bodyPr lIns="0" rIns="0" tIns="0" bIns="0"/>
          <a:p>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55"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56" name="PlaceHolder 3"/>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609480" y="273600"/>
            <a:ext cx="10972440" cy="5307840"/>
          </a:xfrm>
          <a:prstGeom prst="rect">
            <a:avLst/>
          </a:prstGeom>
        </p:spPr>
        <p:txBody>
          <a:bodyPr lIns="0" rIns="0" tIns="0" bIns="0" anchor="ctr"/>
          <a:p>
            <a:pPr algn="ctr"/>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60"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61" name="PlaceHolder 3"/>
          <p:cNvSpPr>
            <a:spLocks noGrp="1"/>
          </p:cNvSpPr>
          <p:nvPr>
            <p:ph type="body"/>
          </p:nvPr>
        </p:nvSpPr>
        <p:spPr>
          <a:xfrm>
            <a:off x="609480" y="3682080"/>
            <a:ext cx="5354280" cy="1896840"/>
          </a:xfrm>
          <a:prstGeom prst="rect">
            <a:avLst/>
          </a:prstGeom>
        </p:spPr>
        <p:txBody>
          <a:bodyPr lIns="0" rIns="0" tIns="0" bIns="0"/>
          <a:p>
            <a:endParaRPr/>
          </a:p>
        </p:txBody>
      </p:sp>
      <p:sp>
        <p:nvSpPr>
          <p:cNvPr id="62" name="PlaceHolder 4"/>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64"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65"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66" name="PlaceHolder 4"/>
          <p:cNvSpPr>
            <a:spLocks noGrp="1"/>
          </p:cNvSpPr>
          <p:nvPr>
            <p:ph type="body"/>
          </p:nvPr>
        </p:nvSpPr>
        <p:spPr>
          <a:xfrm>
            <a:off x="6231960" y="3682080"/>
            <a:ext cx="5354280" cy="1896840"/>
          </a:xfrm>
          <a:prstGeom prst="rect">
            <a:avLst/>
          </a:prstGeom>
        </p:spPr>
        <p:txBody>
          <a:bodyPr lIns="0" rIns="0" tIns="0" bIns="0"/>
          <a:p>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68"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69"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70" name="PlaceHolder 4"/>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72" name="PlaceHolder 2"/>
          <p:cNvSpPr>
            <a:spLocks noGrp="1"/>
          </p:cNvSpPr>
          <p:nvPr>
            <p:ph type="body"/>
          </p:nvPr>
        </p:nvSpPr>
        <p:spPr>
          <a:xfrm>
            <a:off x="609480" y="1604520"/>
            <a:ext cx="10972440" cy="1896840"/>
          </a:xfrm>
          <a:prstGeom prst="rect">
            <a:avLst/>
          </a:prstGeom>
        </p:spPr>
        <p:txBody>
          <a:bodyPr lIns="0" rIns="0" tIns="0" bIns="0"/>
          <a:p>
            <a:endParaRPr/>
          </a:p>
        </p:txBody>
      </p:sp>
      <p:sp>
        <p:nvSpPr>
          <p:cNvPr id="73" name="PlaceHolder 3"/>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75"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76"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77" name="PlaceHolder 4"/>
          <p:cNvSpPr>
            <a:spLocks noGrp="1"/>
          </p:cNvSpPr>
          <p:nvPr>
            <p:ph type="body"/>
          </p:nvPr>
        </p:nvSpPr>
        <p:spPr>
          <a:xfrm>
            <a:off x="6231960" y="3682080"/>
            <a:ext cx="5354280" cy="1896840"/>
          </a:xfrm>
          <a:prstGeom prst="rect">
            <a:avLst/>
          </a:prstGeom>
        </p:spPr>
        <p:txBody>
          <a:bodyPr lIns="0" rIns="0" tIns="0" bIns="0"/>
          <a:p>
            <a:endParaRPr/>
          </a:p>
        </p:txBody>
      </p:sp>
      <p:sp>
        <p:nvSpPr>
          <p:cNvPr id="78" name="PlaceHolder 5"/>
          <p:cNvSpPr>
            <a:spLocks noGrp="1"/>
          </p:cNvSpPr>
          <p:nvPr>
            <p:ph type="body"/>
          </p:nvPr>
        </p:nvSpPr>
        <p:spPr>
          <a:xfrm>
            <a:off x="609480" y="3682080"/>
            <a:ext cx="5354280" cy="1896840"/>
          </a:xfrm>
          <a:prstGeom prst="rect">
            <a:avLst/>
          </a:prstGeom>
        </p:spPr>
        <p:txBody>
          <a:bodyPr lIns="0" rIns="0" tIns="0" bIns="0"/>
          <a:p>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80" name="PlaceHolder 2"/>
          <p:cNvSpPr>
            <a:spLocks noGrp="1"/>
          </p:cNvSpPr>
          <p:nvPr>
            <p:ph type="body"/>
          </p:nvPr>
        </p:nvSpPr>
        <p:spPr>
          <a:xfrm>
            <a:off x="609480" y="1604520"/>
            <a:ext cx="10972440" cy="3977280"/>
          </a:xfrm>
          <a:prstGeom prst="rect">
            <a:avLst/>
          </a:prstGeom>
        </p:spPr>
        <p:txBody>
          <a:bodyPr lIns="0" rIns="0" tIns="0" bIns="0"/>
          <a:p>
            <a:endParaRPr/>
          </a:p>
        </p:txBody>
      </p:sp>
      <p:sp>
        <p:nvSpPr>
          <p:cNvPr id="81" name="PlaceHolder 3"/>
          <p:cNvSpPr>
            <a:spLocks noGrp="1"/>
          </p:cNvSpPr>
          <p:nvPr>
            <p:ph type="body"/>
          </p:nvPr>
        </p:nvSpPr>
        <p:spPr>
          <a:xfrm>
            <a:off x="609480" y="1604520"/>
            <a:ext cx="10972440" cy="3977280"/>
          </a:xfrm>
          <a:prstGeom prst="rect">
            <a:avLst/>
          </a:prstGeom>
        </p:spPr>
        <p:txBody>
          <a:bodyPr lIns="0" rIns="0" tIns="0" bIns="0"/>
          <a:p>
            <a:endParaRPr/>
          </a:p>
        </p:txBody>
      </p:sp>
      <p:pic>
        <p:nvPicPr>
          <p:cNvPr id="82" name="" descr=""/>
          <p:cNvPicPr/>
          <p:nvPr/>
        </p:nvPicPr>
        <p:blipFill>
          <a:blip r:embed="rId2"/>
          <a:stretch/>
        </p:blipFill>
        <p:spPr>
          <a:xfrm>
            <a:off x="3602880" y="1604520"/>
            <a:ext cx="4984920" cy="3977280"/>
          </a:xfrm>
          <a:prstGeom prst="rect">
            <a:avLst/>
          </a:prstGeom>
          <a:ln>
            <a:noFill/>
          </a:ln>
        </p:spPr>
      </p:pic>
      <p:pic>
        <p:nvPicPr>
          <p:cNvPr id="83" name="" descr=""/>
          <p:cNvPicPr/>
          <p:nvPr/>
        </p:nvPicPr>
        <p:blipFill>
          <a:blip r:embed="rId3"/>
          <a:stretch/>
        </p:blipFill>
        <p:spPr>
          <a:xfrm>
            <a:off x="3602880" y="1604520"/>
            <a:ext cx="4984920" cy="39772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19" name="PlaceHolder 3"/>
          <p:cNvSpPr>
            <a:spLocks noGrp="1"/>
          </p:cNvSpPr>
          <p:nvPr>
            <p:ph type="body"/>
          </p:nvPr>
        </p:nvSpPr>
        <p:spPr>
          <a:xfrm>
            <a:off x="609480" y="3682080"/>
            <a:ext cx="5354280" cy="1896840"/>
          </a:xfrm>
          <a:prstGeom prst="rect">
            <a:avLst/>
          </a:prstGeom>
        </p:spPr>
        <p:txBody>
          <a:bodyPr lIns="0" rIns="0" tIns="0" bIns="0"/>
          <a:p>
            <a:endParaRPr/>
          </a:p>
        </p:txBody>
      </p:sp>
      <p:sp>
        <p:nvSpPr>
          <p:cNvPr id="20" name="PlaceHolder 4"/>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584" t="0" r="0" b="0"/>
          <a:stretch/>
        </p:blipFill>
        <p:spPr>
          <a:xfrm>
            <a:off x="0" y="2669760"/>
            <a:ext cx="4035600" cy="4186800"/>
          </a:xfrm>
          <a:prstGeom prst="rect">
            <a:avLst/>
          </a:prstGeom>
          <a:ln>
            <a:noFill/>
          </a:ln>
        </p:spPr>
      </p:pic>
      <p:pic>
        <p:nvPicPr>
          <p:cNvPr id="1" name="Picture 6" descr=""/>
          <p:cNvPicPr/>
          <p:nvPr/>
        </p:nvPicPr>
        <p:blipFill>
          <a:blip r:embed="rId4"/>
          <a:srcRect l="35585" t="0" r="0" b="0"/>
          <a:stretch/>
        </p:blipFill>
        <p:spPr>
          <a:xfrm>
            <a:off x="0" y="2892240"/>
            <a:ext cx="1521000" cy="2364120"/>
          </a:xfrm>
          <a:prstGeom prst="rect">
            <a:avLst/>
          </a:prstGeom>
          <a:ln>
            <a:noFill/>
          </a:ln>
        </p:spPr>
      </p:pic>
      <p:sp>
        <p:nvSpPr>
          <p:cNvPr id="2" name="CustomShape 1"/>
          <p:cNvSpPr/>
          <p:nvPr/>
        </p:nvSpPr>
        <p:spPr>
          <a:xfrm>
            <a:off x="8609040" y="1676520"/>
            <a:ext cx="2818080" cy="281808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744" r="0" b="0"/>
          <a:stretch/>
        </p:blipFill>
        <p:spPr>
          <a:xfrm>
            <a:off x="7999560" y="0"/>
            <a:ext cx="1602000" cy="1140120"/>
          </a:xfrm>
          <a:prstGeom prst="rect">
            <a:avLst/>
          </a:prstGeom>
          <a:ln>
            <a:noFill/>
          </a:ln>
        </p:spPr>
      </p:pic>
      <p:pic>
        <p:nvPicPr>
          <p:cNvPr id="4" name="Picture 9" descr=""/>
          <p:cNvPicPr/>
          <p:nvPr/>
        </p:nvPicPr>
        <p:blipFill>
          <a:blip r:embed="rId6"/>
          <a:srcRect l="0" t="0" r="0" b="23188"/>
          <a:stretch/>
        </p:blipFill>
        <p:spPr>
          <a:xfrm>
            <a:off x="8605800" y="6095880"/>
            <a:ext cx="992160" cy="760680"/>
          </a:xfrm>
          <a:prstGeom prst="rect">
            <a:avLst/>
          </a:prstGeom>
          <a:ln>
            <a:noFill/>
          </a:ln>
        </p:spPr>
      </p:pic>
      <p:sp>
        <p:nvSpPr>
          <p:cNvPr id="5"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609480" y="273600"/>
            <a:ext cx="10972440" cy="1144800"/>
          </a:xfrm>
          <a:prstGeom prst="rect">
            <a:avLst/>
          </a:prstGeom>
        </p:spPr>
        <p:txBody>
          <a:bodyPr lIns="0" rIns="0" tIns="0" bIns="0" anchor="ctr"/>
          <a:p>
            <a:pPr algn="ctr"/>
            <a:r>
              <a:rPr lang="en-IN" sz="4400">
                <a:latin typeface="Arial"/>
              </a:rPr>
              <a:t>Click to edit the title text format</a:t>
            </a:r>
            <a:endParaRPr/>
          </a:p>
        </p:txBody>
      </p:sp>
      <p:sp>
        <p:nvSpPr>
          <p:cNvPr id="7" name="PlaceHolder 4"/>
          <p:cNvSpPr>
            <a:spLocks noGrp="1"/>
          </p:cNvSpPr>
          <p:nvPr>
            <p:ph type="body"/>
          </p:nvPr>
        </p:nvSpPr>
        <p:spPr>
          <a:xfrm>
            <a:off x="609480" y="1604520"/>
            <a:ext cx="10972440" cy="3977280"/>
          </a:xfrm>
          <a:prstGeom prst="rect">
            <a:avLst/>
          </a:prstGeom>
        </p:spPr>
        <p:txBody>
          <a:bodyPr lIns="0" rIns="0" tIns="0" bIns="0"/>
          <a:p>
            <a:pPr>
              <a:buSzPct val="45000"/>
              <a:buFont typeface="StarSymbol"/>
              <a:buChar char=""/>
            </a:pPr>
            <a:r>
              <a:rPr lang="en-IN" sz="3200">
                <a:latin typeface="Arial"/>
              </a:rPr>
              <a:t>Click to edit the outline text format</a:t>
            </a:r>
            <a:endParaRPr/>
          </a:p>
          <a:p>
            <a:pPr lvl="1">
              <a:buSzPct val="75000"/>
              <a:buFont typeface="StarSymbol"/>
              <a:buChar char=""/>
            </a:pPr>
            <a:r>
              <a:rPr lang="en-IN" sz="2800">
                <a:latin typeface="Arial"/>
              </a:rPr>
              <a:t>Second Outline Level</a:t>
            </a:r>
            <a:endParaRPr/>
          </a:p>
          <a:p>
            <a:pPr lvl="2">
              <a:buSzPct val="45000"/>
              <a:buFont typeface="StarSymbol"/>
              <a:buChar char=""/>
            </a:pPr>
            <a:r>
              <a:rPr lang="en-IN" sz="2400">
                <a:latin typeface="Arial"/>
              </a:rPr>
              <a:t>Third Outline Level</a:t>
            </a:r>
            <a:endParaRPr/>
          </a:p>
          <a:p>
            <a:pPr lvl="3">
              <a:buSzPct val="75000"/>
              <a:buFont typeface="StarSymbol"/>
              <a:buChar char=""/>
            </a:pPr>
            <a:r>
              <a:rPr lang="en-IN" sz="2000">
                <a:latin typeface="Arial"/>
              </a:rPr>
              <a:t>Fourth Outline Level</a:t>
            </a:r>
            <a:endParaRPr/>
          </a:p>
          <a:p>
            <a:pPr lvl="4">
              <a:buSzPct val="45000"/>
              <a:buFont typeface="StarSymbol"/>
              <a:buChar char=""/>
            </a:pPr>
            <a:r>
              <a:rPr lang="en-IN" sz="2000">
                <a:latin typeface="Arial"/>
              </a:rPr>
              <a:t>Fifth Outline Level</a:t>
            </a:r>
            <a:endParaRPr/>
          </a:p>
          <a:p>
            <a:pPr lvl="5">
              <a:buSzPct val="45000"/>
              <a:buFont typeface="StarSymbol"/>
              <a:buChar char=""/>
            </a:pPr>
            <a:r>
              <a:rPr lang="en-IN" sz="2000">
                <a:latin typeface="Arial"/>
              </a:rPr>
              <a:t>Sixth Outline Level</a:t>
            </a:r>
            <a:endParaRPr/>
          </a:p>
          <a:p>
            <a:pPr lvl="6">
              <a:buSzPct val="45000"/>
              <a:buFont typeface="StarSymbol"/>
              <a:buChar char=""/>
            </a:pPr>
            <a:r>
              <a:rPr lang="en-IN" sz="2000">
                <a:latin typeface="Arial"/>
              </a:rPr>
              <a:t>Seventh Outline Level</a:t>
            </a:r>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pic>
        <p:nvPicPr>
          <p:cNvPr id="42" name="Picture 7" descr=""/>
          <p:cNvPicPr/>
          <p:nvPr/>
        </p:nvPicPr>
        <p:blipFill>
          <a:blip r:embed="rId3"/>
          <a:srcRect l="3584" t="0" r="0" b="0"/>
          <a:stretch/>
        </p:blipFill>
        <p:spPr>
          <a:xfrm>
            <a:off x="0" y="2669760"/>
            <a:ext cx="4035600" cy="4186800"/>
          </a:xfrm>
          <a:prstGeom prst="rect">
            <a:avLst/>
          </a:prstGeom>
          <a:ln>
            <a:noFill/>
          </a:ln>
        </p:spPr>
      </p:pic>
      <p:pic>
        <p:nvPicPr>
          <p:cNvPr id="43" name="Picture 6" descr=""/>
          <p:cNvPicPr/>
          <p:nvPr/>
        </p:nvPicPr>
        <p:blipFill>
          <a:blip r:embed="rId4"/>
          <a:srcRect l="35585" t="0" r="0" b="0"/>
          <a:stretch/>
        </p:blipFill>
        <p:spPr>
          <a:xfrm>
            <a:off x="0" y="2892240"/>
            <a:ext cx="1521000" cy="2364120"/>
          </a:xfrm>
          <a:prstGeom prst="rect">
            <a:avLst/>
          </a:prstGeom>
          <a:ln>
            <a:noFill/>
          </a:ln>
        </p:spPr>
      </p:pic>
      <p:sp>
        <p:nvSpPr>
          <p:cNvPr id="44" name="CustomShape 1"/>
          <p:cNvSpPr/>
          <p:nvPr/>
        </p:nvSpPr>
        <p:spPr>
          <a:xfrm>
            <a:off x="8609040" y="1676520"/>
            <a:ext cx="2818080" cy="281808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5" name="Picture 8" descr=""/>
          <p:cNvPicPr/>
          <p:nvPr/>
        </p:nvPicPr>
        <p:blipFill>
          <a:blip r:embed="rId5"/>
          <a:srcRect l="0" t="28744" r="0" b="0"/>
          <a:stretch/>
        </p:blipFill>
        <p:spPr>
          <a:xfrm>
            <a:off x="7999560" y="0"/>
            <a:ext cx="1602000" cy="1140120"/>
          </a:xfrm>
          <a:prstGeom prst="rect">
            <a:avLst/>
          </a:prstGeom>
          <a:ln>
            <a:noFill/>
          </a:ln>
        </p:spPr>
      </p:pic>
      <p:pic>
        <p:nvPicPr>
          <p:cNvPr id="46" name="Picture 9" descr=""/>
          <p:cNvPicPr/>
          <p:nvPr/>
        </p:nvPicPr>
        <p:blipFill>
          <a:blip r:embed="rId6"/>
          <a:srcRect l="0" t="0" r="0" b="23188"/>
          <a:stretch/>
        </p:blipFill>
        <p:spPr>
          <a:xfrm>
            <a:off x="8605800" y="6095880"/>
            <a:ext cx="992160" cy="760680"/>
          </a:xfrm>
          <a:prstGeom prst="rect">
            <a:avLst/>
          </a:prstGeom>
          <a:ln>
            <a:noFill/>
          </a:ln>
        </p:spPr>
      </p:pic>
      <p:sp>
        <p:nvSpPr>
          <p:cNvPr id="47"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48" name="PlaceHolder 3"/>
          <p:cNvSpPr>
            <a:spLocks noGrp="1"/>
          </p:cNvSpPr>
          <p:nvPr>
            <p:ph type="title"/>
          </p:nvPr>
        </p:nvSpPr>
        <p:spPr>
          <a:xfrm>
            <a:off x="609480" y="273600"/>
            <a:ext cx="10972440" cy="1144800"/>
          </a:xfrm>
          <a:prstGeom prst="rect">
            <a:avLst/>
          </a:prstGeom>
        </p:spPr>
        <p:txBody>
          <a:bodyPr lIns="0" rIns="0" tIns="0" bIns="0" anchor="ctr"/>
          <a:p>
            <a:pPr algn="ctr"/>
            <a:r>
              <a:rPr lang="en-IN" sz="4400">
                <a:latin typeface="Arial"/>
              </a:rPr>
              <a:t>Click to edit the title text format</a:t>
            </a:r>
            <a:endParaRPr/>
          </a:p>
        </p:txBody>
      </p:sp>
      <p:sp>
        <p:nvSpPr>
          <p:cNvPr id="49" name="PlaceHolder 4"/>
          <p:cNvSpPr>
            <a:spLocks noGrp="1"/>
          </p:cNvSpPr>
          <p:nvPr>
            <p:ph type="body"/>
          </p:nvPr>
        </p:nvSpPr>
        <p:spPr>
          <a:xfrm>
            <a:off x="609480" y="1604520"/>
            <a:ext cx="10972440" cy="3977280"/>
          </a:xfrm>
          <a:prstGeom prst="rect">
            <a:avLst/>
          </a:prstGeom>
        </p:spPr>
        <p:txBody>
          <a:bodyPr lIns="0" rIns="0" tIns="0" bIns="0"/>
          <a:p>
            <a:pPr>
              <a:buSzPct val="45000"/>
              <a:buFont typeface="StarSymbol"/>
              <a:buChar char=""/>
            </a:pPr>
            <a:r>
              <a:rPr lang="en-IN" sz="3200">
                <a:latin typeface="Arial"/>
              </a:rPr>
              <a:t>Click to edit the outline text format</a:t>
            </a:r>
            <a:endParaRPr/>
          </a:p>
          <a:p>
            <a:pPr lvl="1">
              <a:buSzPct val="75000"/>
              <a:buFont typeface="StarSymbol"/>
              <a:buChar char=""/>
            </a:pPr>
            <a:r>
              <a:rPr lang="en-IN" sz="2800">
                <a:latin typeface="Arial"/>
              </a:rPr>
              <a:t>Second Outline Level</a:t>
            </a:r>
            <a:endParaRPr/>
          </a:p>
          <a:p>
            <a:pPr lvl="2">
              <a:buSzPct val="45000"/>
              <a:buFont typeface="StarSymbol"/>
              <a:buChar char=""/>
            </a:pPr>
            <a:r>
              <a:rPr lang="en-IN" sz="2400">
                <a:latin typeface="Arial"/>
              </a:rPr>
              <a:t>Third Outline Level</a:t>
            </a:r>
            <a:endParaRPr/>
          </a:p>
          <a:p>
            <a:pPr lvl="3">
              <a:buSzPct val="75000"/>
              <a:buFont typeface="StarSymbol"/>
              <a:buChar char=""/>
            </a:pPr>
            <a:r>
              <a:rPr lang="en-IN" sz="2000">
                <a:latin typeface="Arial"/>
              </a:rPr>
              <a:t>Fourth Outline Level</a:t>
            </a:r>
            <a:endParaRPr/>
          </a:p>
          <a:p>
            <a:pPr lvl="4">
              <a:buSzPct val="45000"/>
              <a:buFont typeface="StarSymbol"/>
              <a:buChar char=""/>
            </a:pPr>
            <a:r>
              <a:rPr lang="en-IN" sz="2000">
                <a:latin typeface="Arial"/>
              </a:rPr>
              <a:t>Fifth Outline Level</a:t>
            </a:r>
            <a:endParaRPr/>
          </a:p>
          <a:p>
            <a:pPr lvl="5">
              <a:buSzPct val="45000"/>
              <a:buFont typeface="StarSymbol"/>
              <a:buChar char=""/>
            </a:pPr>
            <a:r>
              <a:rPr lang="en-IN" sz="2000">
                <a:latin typeface="Arial"/>
              </a:rPr>
              <a:t>Sixth Outline Level</a:t>
            </a:r>
            <a:endParaRPr/>
          </a:p>
          <a:p>
            <a:pPr lvl="6">
              <a:buSzPct val="45000"/>
              <a:buFont typeface="StarSymbol"/>
              <a:buChar char=""/>
            </a:pPr>
            <a:r>
              <a:rPr lang="en-IN" sz="2000">
                <a:latin typeface="Arial"/>
              </a:rPr>
              <a:t>Seventh Outline Level</a:t>
            </a:r>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9" name="CustomShape 1"/>
          <p:cNvSpPr/>
          <p:nvPr/>
        </p:nvSpPr>
        <p:spPr>
          <a:xfrm>
            <a:off x="1506960" y="1671840"/>
            <a:ext cx="8717400" cy="1598400"/>
          </a:xfrm>
          <a:prstGeom prst="roundRect">
            <a:avLst>
              <a:gd name="adj" fmla="val 13805"/>
            </a:avLst>
          </a:prstGeom>
          <a:solidFill>
            <a:schemeClr val="lt1">
              <a:hueOff val="0"/>
              <a:satOff val="0"/>
              <a:lumOff val="0"/>
              <a:alphaOff val="0"/>
            </a:schemeClr>
          </a:solidFill>
          <a:ln>
            <a:solidFill>
              <a:schemeClr val="dk2">
                <a:shade val="80000"/>
                <a:hueOff val="0"/>
                <a:satOff val="0"/>
                <a:lumOff val="0"/>
                <a:alphaOff val="0"/>
              </a:schemeClr>
            </a:solidFill>
            <a:round/>
          </a:ln>
        </p:spPr>
        <p:style>
          <a:lnRef idx="2"/>
          <a:fillRef idx="0"/>
          <a:effectRef idx="0"/>
          <a:fontRef idx="minor"/>
        </p:style>
        <p:txBody>
          <a:bodyPr lIns="247680" rIns="247680" tIns="325800" bIns="325800" anchor="ctr"/>
          <a:p>
            <a:pPr algn="ctr">
              <a:lnSpc>
                <a:spcPct val="90000"/>
              </a:lnSpc>
            </a:pPr>
            <a:r>
              <a:rPr b="1" lang="en-IN" sz="5400" strike="noStrike">
                <a:solidFill>
                  <a:srgbClr val="1e5155"/>
                </a:solidFill>
                <a:latin typeface="Century Gothic"/>
                <a:ea typeface="DejaVu Sans"/>
              </a:rPr>
              <a:t>Project Presentation</a:t>
            </a:r>
            <a:endParaRPr/>
          </a:p>
        </p:txBody>
      </p:sp>
      <p:sp>
        <p:nvSpPr>
          <p:cNvPr id="90" name="CustomShape 2"/>
          <p:cNvSpPr/>
          <p:nvPr/>
        </p:nvSpPr>
        <p:spPr>
          <a:xfrm>
            <a:off x="7005960" y="4296240"/>
            <a:ext cx="4003920" cy="478440"/>
          </a:xfrm>
          <a:prstGeom prst="roundRect">
            <a:avLst>
              <a:gd name="adj" fmla="val 13805"/>
            </a:avLst>
          </a:prstGeom>
          <a:solidFill>
            <a:schemeClr val="accent5">
              <a:alpha val="90000"/>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76320" rIns="76320" tIns="99720" bIns="99720" anchor="ctr"/>
          <a:p>
            <a:pPr algn="ctr">
              <a:lnSpc>
                <a:spcPct val="90000"/>
              </a:lnSpc>
            </a:pPr>
            <a:r>
              <a:rPr b="1" lang="en-IN" sz="2000" strike="noStrike">
                <a:solidFill>
                  <a:srgbClr val="ffffff"/>
                </a:solidFill>
                <a:latin typeface="Century Gothic"/>
                <a:ea typeface="DejaVu Sans"/>
              </a:rPr>
              <a:t>Presented By –</a:t>
            </a:r>
            <a:endParaRPr/>
          </a:p>
        </p:txBody>
      </p:sp>
      <p:sp>
        <p:nvSpPr>
          <p:cNvPr id="91" name="CustomShape 3"/>
          <p:cNvSpPr/>
          <p:nvPr/>
        </p:nvSpPr>
        <p:spPr>
          <a:xfrm>
            <a:off x="7005960" y="4833720"/>
            <a:ext cx="4003920" cy="478440"/>
          </a:xfrm>
          <a:prstGeom prst="roundRect">
            <a:avLst>
              <a:gd name="adj" fmla="val 13805"/>
            </a:avLst>
          </a:prstGeom>
          <a:solidFill>
            <a:schemeClr val="accent5">
              <a:alpha val="90000"/>
              <a:hueOff val="0"/>
              <a:satOff val="0"/>
              <a:lumOff val="0"/>
              <a:alphaOff val="-20000"/>
            </a:schemeClr>
          </a:solidFill>
          <a:ln>
            <a:solidFill>
              <a:schemeClr val="lt1">
                <a:hueOff val="0"/>
                <a:satOff val="0"/>
                <a:lumOff val="0"/>
                <a:alphaOff val="0"/>
              </a:schemeClr>
            </a:solidFill>
            <a:round/>
          </a:ln>
        </p:spPr>
        <p:style>
          <a:lnRef idx="2"/>
          <a:fillRef idx="0"/>
          <a:effectRef idx="0"/>
          <a:fontRef idx="minor"/>
        </p:style>
        <p:txBody>
          <a:bodyPr lIns="76320" rIns="76320" tIns="99720" bIns="99720" anchor="ctr"/>
          <a:p>
            <a:pPr algn="ctr">
              <a:lnSpc>
                <a:spcPct val="90000"/>
              </a:lnSpc>
            </a:pPr>
            <a:r>
              <a:rPr b="1" lang="en-IN" sz="2000" strike="noStrike">
                <a:solidFill>
                  <a:srgbClr val="ffffff"/>
                </a:solidFill>
                <a:latin typeface="Century Gothic"/>
                <a:ea typeface="DejaVu Sans"/>
              </a:rPr>
              <a:t>Parvez Hassan</a:t>
            </a:r>
            <a:endParaRPr/>
          </a:p>
        </p:txBody>
      </p:sp>
      <p:sp>
        <p:nvSpPr>
          <p:cNvPr id="92" name="CustomShape 4"/>
          <p:cNvSpPr/>
          <p:nvPr/>
        </p:nvSpPr>
        <p:spPr>
          <a:xfrm>
            <a:off x="7005960" y="5370840"/>
            <a:ext cx="4003920" cy="478440"/>
          </a:xfrm>
          <a:prstGeom prst="roundRect">
            <a:avLst>
              <a:gd name="adj" fmla="val 13805"/>
            </a:avLst>
          </a:prstGeom>
          <a:solidFill>
            <a:schemeClr val="accent5">
              <a:alpha val="90000"/>
              <a:hueOff val="0"/>
              <a:satOff val="0"/>
              <a:lumOff val="0"/>
              <a:alphaOff val="-40000"/>
            </a:schemeClr>
          </a:solidFill>
          <a:ln>
            <a:solidFill>
              <a:schemeClr val="lt1">
                <a:hueOff val="0"/>
                <a:satOff val="0"/>
                <a:lumOff val="0"/>
                <a:alphaOff val="0"/>
              </a:schemeClr>
            </a:solidFill>
            <a:round/>
          </a:ln>
        </p:spPr>
        <p:style>
          <a:lnRef idx="2"/>
          <a:fillRef idx="0"/>
          <a:effectRef idx="0"/>
          <a:fontRef idx="minor"/>
        </p:style>
        <p:txBody>
          <a:bodyPr lIns="76320" rIns="76320" tIns="99720" bIns="99720" anchor="ctr"/>
          <a:p>
            <a:pPr algn="ctr">
              <a:lnSpc>
                <a:spcPct val="90000"/>
              </a:lnSpc>
            </a:pPr>
            <a:r>
              <a:rPr b="1" lang="en-IN" sz="2000" strike="noStrike">
                <a:solidFill>
                  <a:srgbClr val="ffffff"/>
                </a:solidFill>
                <a:latin typeface="Century Gothic"/>
                <a:ea typeface="DejaVu Sans"/>
              </a:rPr>
              <a:t>Shiv Ratan Kulhari</a:t>
            </a:r>
            <a:endParaRPr/>
          </a:p>
        </p:txBody>
      </p:sp>
      <p:sp>
        <p:nvSpPr>
          <p:cNvPr id="93" name="CustomShape 5"/>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B63AB396-0EF6-4879-9809-C59CFDB050AD}" type="slidenum">
              <a:rPr lang="en-IN" sz="2800" strike="noStrike">
                <a:solidFill>
                  <a:srgbClr val="ffffff"/>
                </a:solidFill>
                <a:latin typeface="Century Gothic"/>
                <a:ea typeface="DejaVu Sans"/>
              </a:rPr>
              <a:t>&lt;number&gt;</a:t>
            </a:fld>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8" name="CustomShape 1"/>
          <p:cNvSpPr/>
          <p:nvPr/>
        </p:nvSpPr>
        <p:spPr>
          <a:xfrm>
            <a:off x="792000" y="90396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lang="en-IN" sz="4000" strike="noStrike">
                <a:solidFill>
                  <a:srgbClr val="ebebeb"/>
                </a:solidFill>
                <a:latin typeface="Century Gothic"/>
                <a:ea typeface="DejaVu Sans"/>
              </a:rPr>
              <a:t>Developed using :</a:t>
            </a:r>
            <a:endParaRPr/>
          </a:p>
        </p:txBody>
      </p:sp>
      <p:sp>
        <p:nvSpPr>
          <p:cNvPr id="119" name="CustomShape 2"/>
          <p:cNvSpPr/>
          <p:nvPr/>
        </p:nvSpPr>
        <p:spPr>
          <a:xfrm>
            <a:off x="1103400" y="2053080"/>
            <a:ext cx="8945280" cy="419400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IN" sz="2000" strike="noStrike">
                <a:solidFill>
                  <a:srgbClr val="ffffff"/>
                </a:solidFill>
                <a:latin typeface="Century Gothic"/>
                <a:ea typeface="DejaVu Sans"/>
              </a:rPr>
              <a:t>HTML / CSS </a:t>
            </a:r>
            <a:endParaRPr/>
          </a:p>
          <a:p>
            <a:pPr>
              <a:lnSpc>
                <a:spcPct val="100000"/>
              </a:lnSpc>
              <a:buSzPct val="80000"/>
              <a:buFont typeface="Wingdings 3" charset="2"/>
              <a:buChar char=""/>
            </a:pPr>
            <a:r>
              <a:rPr lang="en-IN" sz="2000" strike="noStrike">
                <a:solidFill>
                  <a:srgbClr val="ffffff"/>
                </a:solidFill>
                <a:latin typeface="Century Gothic"/>
                <a:ea typeface="DejaVu Sans"/>
              </a:rPr>
              <a:t>Nodejs</a:t>
            </a:r>
            <a:endParaRPr/>
          </a:p>
          <a:p>
            <a:pPr>
              <a:lnSpc>
                <a:spcPct val="100000"/>
              </a:lnSpc>
              <a:buSzPct val="80000"/>
              <a:buFont typeface="Wingdings 3" charset="2"/>
              <a:buChar char=""/>
            </a:pPr>
            <a:r>
              <a:rPr lang="en-IN" sz="2000" strike="noStrike">
                <a:solidFill>
                  <a:srgbClr val="ffffff"/>
                </a:solidFill>
                <a:latin typeface="Century Gothic"/>
                <a:ea typeface="DejaVu Sans"/>
              </a:rPr>
              <a:t>Socket.io</a:t>
            </a:r>
            <a:endParaRPr/>
          </a:p>
          <a:p>
            <a:pPr>
              <a:lnSpc>
                <a:spcPct val="100000"/>
              </a:lnSpc>
              <a:buSzPct val="80000"/>
              <a:buFont typeface="Wingdings 3" charset="2"/>
              <a:buChar char=""/>
            </a:pPr>
            <a:r>
              <a:rPr lang="en-IN" sz="2000" strike="noStrike">
                <a:solidFill>
                  <a:srgbClr val="ffffff"/>
                </a:solidFill>
                <a:latin typeface="Century Gothic"/>
                <a:ea typeface="DejaVu Sans"/>
              </a:rPr>
              <a:t>Express JS</a:t>
            </a:r>
            <a:endParaRPr/>
          </a:p>
          <a:p>
            <a:pPr>
              <a:lnSpc>
                <a:spcPct val="100000"/>
              </a:lnSpc>
              <a:buSzPct val="80000"/>
              <a:buFont typeface="Wingdings 3" charset="2"/>
              <a:buChar char=""/>
            </a:pPr>
            <a:r>
              <a:rPr lang="en-IN" sz="2000" strike="noStrike">
                <a:solidFill>
                  <a:srgbClr val="ffffff"/>
                </a:solidFill>
                <a:latin typeface="Century Gothic"/>
                <a:ea typeface="DejaVu Sans"/>
              </a:rPr>
              <a:t>MongodB</a:t>
            </a:r>
            <a:endParaRPr/>
          </a:p>
          <a:p>
            <a:pPr>
              <a:lnSpc>
                <a:spcPct val="100000"/>
              </a:lnSpc>
            </a:pPr>
            <a:endParaRPr/>
          </a:p>
        </p:txBody>
      </p:sp>
      <p:sp>
        <p:nvSpPr>
          <p:cNvPr id="120"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08D0F94E-0729-4D9C-B135-AB70658A80D1}" type="slidenum">
              <a:rPr lang="en-IN" sz="2800" strike="noStrike">
                <a:solidFill>
                  <a:srgbClr val="ffffff"/>
                </a:solidFill>
                <a:latin typeface="Century Gothic"/>
                <a:ea typeface="DejaVu Sans"/>
              </a:rPr>
              <a:t>&lt;number&gt;</a:t>
            </a:fld>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1"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lang="en-IN" sz="4200" strike="noStrike">
                <a:solidFill>
                  <a:srgbClr val="ebebeb"/>
                </a:solidFill>
                <a:latin typeface="Century Gothic"/>
                <a:ea typeface="DejaVu Sans"/>
              </a:rPr>
              <a:t>Interface</a:t>
            </a:r>
            <a:endParaRPr/>
          </a:p>
        </p:txBody>
      </p:sp>
      <p:sp>
        <p:nvSpPr>
          <p:cNvPr id="122" name="CustomShape 2"/>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9CDA8A78-88CD-4633-A3F3-8DC9AD9F41DF}" type="slidenum">
              <a:rPr lang="en-IN" sz="2800" strike="noStrike">
                <a:solidFill>
                  <a:srgbClr val="ffffff"/>
                </a:solidFill>
                <a:latin typeface="Century Gothic"/>
                <a:ea typeface="DejaVu Sans"/>
              </a:rPr>
              <a:t>&lt;number&gt;</a:t>
            </a:fld>
            <a:endParaRPr/>
          </a:p>
        </p:txBody>
      </p:sp>
      <p:pic>
        <p:nvPicPr>
          <p:cNvPr id="123" name="" descr=""/>
          <p:cNvPicPr/>
          <p:nvPr/>
        </p:nvPicPr>
        <p:blipFill>
          <a:blip r:embed="rId1"/>
          <a:stretch/>
        </p:blipFill>
        <p:spPr>
          <a:xfrm>
            <a:off x="973080" y="1752480"/>
            <a:ext cx="3856320" cy="4494240"/>
          </a:xfrm>
          <a:prstGeom prst="rect">
            <a:avLst/>
          </a:prstGeom>
          <a:ln>
            <a:noFill/>
          </a:ln>
        </p:spPr>
      </p:pic>
      <p:pic>
        <p:nvPicPr>
          <p:cNvPr id="124" name="" descr=""/>
          <p:cNvPicPr/>
          <p:nvPr/>
        </p:nvPicPr>
        <p:blipFill>
          <a:blip r:embed="rId2"/>
          <a:stretch/>
        </p:blipFill>
        <p:spPr>
          <a:xfrm>
            <a:off x="5824800" y="704880"/>
            <a:ext cx="3980160" cy="5542200"/>
          </a:xfrm>
          <a:prstGeom prst="rect">
            <a:avLst/>
          </a:prstGeom>
          <a:ln>
            <a:noFill/>
          </a:ln>
        </p:spPr>
      </p:pic>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5"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lang="en-IN" sz="4400" strike="noStrike">
                <a:solidFill>
                  <a:srgbClr val="ebebeb"/>
                </a:solidFill>
                <a:latin typeface="Century Gothic"/>
                <a:ea typeface="DejaVu Sans"/>
              </a:rPr>
              <a:t>Limitations and Future Scope</a:t>
            </a:r>
            <a:endParaRPr/>
          </a:p>
        </p:txBody>
      </p:sp>
      <p:sp>
        <p:nvSpPr>
          <p:cNvPr id="126" name="CustomShape 2"/>
          <p:cNvSpPr/>
          <p:nvPr/>
        </p:nvSpPr>
        <p:spPr>
          <a:xfrm>
            <a:off x="1103400" y="2053080"/>
            <a:ext cx="8945280" cy="4194000"/>
          </a:xfrm>
          <a:prstGeom prst="rect">
            <a:avLst/>
          </a:prstGeom>
          <a:noFill/>
          <a:ln>
            <a:noFill/>
          </a:ln>
        </p:spPr>
        <p:style>
          <a:lnRef idx="0"/>
          <a:fillRef idx="0"/>
          <a:effectRef idx="0"/>
          <a:fontRef idx="minor"/>
        </p:style>
      </p:sp>
      <p:sp>
        <p:nvSpPr>
          <p:cNvPr id="127"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B87D95D4-B47A-4EF8-BB68-D58BB8CEE3FA}" type="slidenum">
              <a:rPr lang="en-IN" sz="2800" strike="noStrike">
                <a:solidFill>
                  <a:srgbClr val="ffffff"/>
                </a:solidFill>
                <a:latin typeface="Century Gothic"/>
                <a:ea typeface="DejaVu Sans"/>
              </a:rPr>
              <a:t>&lt;number&gt;</a:t>
            </a:fld>
            <a:endParaRPr/>
          </a:p>
        </p:txBody>
      </p:sp>
      <p:sp>
        <p:nvSpPr>
          <p:cNvPr id="128" name="CustomShape 4"/>
          <p:cNvSpPr/>
          <p:nvPr/>
        </p:nvSpPr>
        <p:spPr>
          <a:xfrm>
            <a:off x="1224000" y="1584000"/>
            <a:ext cx="8351640" cy="4247640"/>
          </a:xfrm>
          <a:prstGeom prst="rect">
            <a:avLst/>
          </a:prstGeom>
          <a:noFill/>
          <a:ln>
            <a:noFill/>
          </a:ln>
        </p:spPr>
        <p:style>
          <a:lnRef idx="0"/>
          <a:fillRef idx="0"/>
          <a:effectRef idx="0"/>
          <a:fontRef idx="minor"/>
        </p:style>
        <p:txBody>
          <a:bodyPr lIns="90000" rIns="90000" tIns="45000" bIns="45000"/>
          <a:p>
            <a:pPr>
              <a:lnSpc>
                <a:spcPct val="100000"/>
              </a:lnSpc>
              <a:buSzPct val="45000"/>
              <a:buFont typeface="StarSymbol"/>
              <a:buChar char="l"/>
            </a:pPr>
            <a:r>
              <a:rPr lang="en-IN" sz="2400" strike="noStrike">
                <a:solidFill>
                  <a:srgbClr val="ffffff"/>
                </a:solidFill>
                <a:latin typeface="Arial"/>
              </a:rPr>
              <a:t>Limited to Text Messages.</a:t>
            </a:r>
            <a:endParaRPr/>
          </a:p>
          <a:p>
            <a:pPr>
              <a:lnSpc>
                <a:spcPct val="100000"/>
              </a:lnSpc>
              <a:buSzPct val="45000"/>
              <a:buFont typeface="StarSymbol"/>
              <a:buChar char="l"/>
            </a:pPr>
            <a:r>
              <a:rPr lang="en-IN" sz="2400" strike="noStrike">
                <a:solidFill>
                  <a:srgbClr val="ffffff"/>
                </a:solidFill>
                <a:latin typeface="Arial"/>
              </a:rPr>
              <a:t>No Emoticons.</a:t>
            </a:r>
            <a:endParaRPr/>
          </a:p>
          <a:p>
            <a:pPr>
              <a:lnSpc>
                <a:spcPct val="100000"/>
              </a:lnSpc>
              <a:buSzPct val="45000"/>
              <a:buFont typeface="StarSymbol"/>
              <a:buChar char="l"/>
            </a:pPr>
            <a:r>
              <a:rPr lang="en-IN" sz="2400" strike="noStrike">
                <a:solidFill>
                  <a:srgbClr val="ffffff"/>
                </a:solidFill>
                <a:latin typeface="Arial"/>
              </a:rPr>
              <a:t>No unique Alias checking</a:t>
            </a:r>
            <a:endParaRPr/>
          </a:p>
          <a:p>
            <a:pPr>
              <a:lnSpc>
                <a:spcPct val="100000"/>
              </a:lnSpc>
            </a:pPr>
            <a:endParaRPr/>
          </a:p>
          <a:p>
            <a:pPr>
              <a:lnSpc>
                <a:spcPct val="100000"/>
              </a:lnSpc>
            </a:pPr>
            <a:endParaRPr/>
          </a:p>
          <a:p>
            <a:pPr>
              <a:lnSpc>
                <a:spcPct val="100000"/>
              </a:lnSpc>
            </a:pPr>
            <a:endParaRPr/>
          </a:p>
          <a:p>
            <a:pPr>
              <a:lnSpc>
                <a:spcPct val="100000"/>
              </a:lnSpc>
            </a:pPr>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9" name="CustomShape 1"/>
          <p:cNvSpPr/>
          <p:nvPr/>
        </p:nvSpPr>
        <p:spPr>
          <a:xfrm>
            <a:off x="1043280" y="491400"/>
            <a:ext cx="8535240" cy="1398960"/>
          </a:xfrm>
          <a:prstGeom prst="rect">
            <a:avLst/>
          </a:prstGeom>
          <a:noFill/>
          <a:ln>
            <a:noFill/>
          </a:ln>
        </p:spPr>
        <p:style>
          <a:lnRef idx="0"/>
          <a:fillRef idx="0"/>
          <a:effectRef idx="0"/>
          <a:fontRef idx="minor"/>
        </p:style>
        <p:txBody>
          <a:bodyPr lIns="90000" rIns="90000" tIns="45000" bIns="45000"/>
          <a:p>
            <a:r>
              <a:rPr b="1" lang="en-IN" sz="4200" strike="noStrike">
                <a:solidFill>
                  <a:srgbClr val="ebebeb"/>
                </a:solidFill>
                <a:latin typeface="Century Gothic"/>
                <a:ea typeface="DejaVu Sans"/>
              </a:rPr>
              <a:t>	</a:t>
            </a:r>
            <a:r>
              <a:rPr b="1" lang="en-IN" sz="4200" strike="noStrike">
                <a:solidFill>
                  <a:srgbClr val="ebebeb"/>
                </a:solidFill>
                <a:latin typeface="Century Gothic"/>
                <a:ea typeface="DejaVu Sans"/>
              </a:rPr>
              <a:t>3. Friends Trivia </a:t>
            </a:r>
            <a:endParaRPr/>
          </a:p>
          <a:p>
            <a:pPr algn="ctr">
              <a:lnSpc>
                <a:spcPct val="100000"/>
              </a:lnSpc>
            </a:pPr>
            <a:r>
              <a:rPr b="1" lang="en-IN" sz="4200" strike="noStrike">
                <a:solidFill>
                  <a:srgbClr val="ebebeb"/>
                </a:solidFill>
                <a:latin typeface="Century Gothic"/>
                <a:ea typeface="DejaVu Sans"/>
              </a:rPr>
              <a:t>      </a:t>
            </a:r>
            <a:r>
              <a:rPr b="1" lang="en-IN" sz="4200" strike="noStrike">
                <a:solidFill>
                  <a:srgbClr val="ebebeb"/>
                </a:solidFill>
                <a:latin typeface="Century Gothic"/>
                <a:ea typeface="DejaVu Sans"/>
              </a:rPr>
              <a:t>Android Quiz App</a:t>
            </a:r>
            <a:endParaRPr/>
          </a:p>
        </p:txBody>
      </p:sp>
      <p:sp>
        <p:nvSpPr>
          <p:cNvPr id="130" name="CustomShape 2"/>
          <p:cNvSpPr/>
          <p:nvPr/>
        </p:nvSpPr>
        <p:spPr>
          <a:xfrm>
            <a:off x="1135080" y="2490840"/>
            <a:ext cx="8271000" cy="282672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IN" sz="2000" strike="noStrike">
                <a:solidFill>
                  <a:srgbClr val="ffffff"/>
                </a:solidFill>
                <a:latin typeface="Century Gothic"/>
                <a:ea typeface="DejaVu Sans"/>
              </a:rPr>
              <a:t>Now we are retreving the questions,answers and options from database.</a:t>
            </a:r>
            <a:endParaRPr/>
          </a:p>
          <a:p>
            <a:pPr>
              <a:lnSpc>
                <a:spcPct val="100000"/>
              </a:lnSpc>
              <a:buSzPct val="80000"/>
              <a:buFont typeface="Wingdings 3" charset="2"/>
              <a:buChar char=""/>
            </a:pPr>
            <a:r>
              <a:rPr lang="en-IN" sz="2000" strike="noStrike">
                <a:solidFill>
                  <a:srgbClr val="ffffff"/>
                </a:solidFill>
                <a:latin typeface="Century Gothic"/>
                <a:ea typeface="DejaVu Sans"/>
              </a:rPr>
              <a:t>We have added share intents.</a:t>
            </a:r>
            <a:endParaRPr/>
          </a:p>
          <a:p>
            <a:pPr>
              <a:lnSpc>
                <a:spcPct val="100000"/>
              </a:lnSpc>
              <a:buSzPct val="80000"/>
              <a:buFont typeface="Wingdings 3" charset="2"/>
              <a:buChar char=""/>
            </a:pPr>
            <a:r>
              <a:rPr lang="en-IN" sz="2000" strike="noStrike">
                <a:solidFill>
                  <a:srgbClr val="ffffff"/>
                </a:solidFill>
                <a:latin typeface="Century Gothic"/>
                <a:ea typeface="DejaVu Sans"/>
              </a:rPr>
              <a:t>For Facebook And Twitter .</a:t>
            </a:r>
            <a:endParaRPr/>
          </a:p>
          <a:p>
            <a:pPr>
              <a:lnSpc>
                <a:spcPct val="100000"/>
              </a:lnSpc>
              <a:buSzPct val="80000"/>
              <a:buFont typeface="Wingdings 3" charset="2"/>
              <a:buChar char=""/>
            </a:pPr>
            <a:r>
              <a:rPr lang="en-IN" sz="2000" strike="noStrike">
                <a:solidFill>
                  <a:srgbClr val="ffffff"/>
                </a:solidFill>
                <a:latin typeface="Century Gothic"/>
                <a:ea typeface="DejaVu Sans"/>
              </a:rPr>
              <a:t>Imporved UI</a:t>
            </a:r>
            <a:endParaRPr/>
          </a:p>
          <a:p>
            <a:pPr>
              <a:lnSpc>
                <a:spcPct val="100000"/>
              </a:lnSpc>
              <a:buSzPct val="80000"/>
              <a:buFont typeface="Wingdings 3" charset="2"/>
              <a:buChar char=""/>
            </a:pPr>
            <a:r>
              <a:rPr lang="en-IN" sz="2000" strike="noStrike">
                <a:solidFill>
                  <a:srgbClr val="ffffff"/>
                </a:solidFill>
                <a:latin typeface="Century Gothic"/>
                <a:ea typeface="DejaVu Sans"/>
              </a:rPr>
              <a:t>We Will show you the Code and App Directly.</a:t>
            </a:r>
            <a:endParaRPr/>
          </a:p>
        </p:txBody>
      </p:sp>
      <p:sp>
        <p:nvSpPr>
          <p:cNvPr id="131"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28141CDC-8E05-41F7-B8CC-8970B9E1F408}" type="slidenum">
              <a:rPr lang="en-IN" sz="2800" strike="noStrike">
                <a:solidFill>
                  <a:srgbClr val="ffffff"/>
                </a:solidFill>
                <a:latin typeface="Century Gothic"/>
                <a:ea typeface="DejaVu Sans"/>
              </a:rPr>
              <a:t>&lt;number&gt;</a:t>
            </a:fld>
            <a:endParaRPr/>
          </a:p>
        </p:txBody>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2" name="CustomShape 1"/>
          <p:cNvSpPr/>
          <p:nvPr/>
        </p:nvSpPr>
        <p:spPr>
          <a:xfrm>
            <a:off x="819000" y="452232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1" lang="en-IN" sz="7200" strike="noStrike">
                <a:solidFill>
                  <a:srgbClr val="ebebeb"/>
                </a:solidFill>
                <a:latin typeface="Century Gothic"/>
                <a:ea typeface="DejaVu Sans"/>
              </a:rPr>
              <a:t>Thank you.</a:t>
            </a:r>
            <a:endParaRPr/>
          </a:p>
        </p:txBody>
      </p:sp>
      <p:sp>
        <p:nvSpPr>
          <p:cNvPr id="133" name="CustomShape 2"/>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61CE3D94-333C-4F28-A201-9140FA3D5705}" type="slidenum">
              <a:rPr lang="en-IN" sz="2800" strike="noStrike">
                <a:solidFill>
                  <a:srgbClr val="ffffff"/>
                </a:solidFill>
                <a:latin typeface="Century Gothic"/>
                <a:ea typeface="DejaVu Sans"/>
              </a:rPr>
              <a:t>&lt;number&gt;</a:t>
            </a:fld>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4" name="CustomShape 1"/>
          <p:cNvSpPr/>
          <p:nvPr/>
        </p:nvSpPr>
        <p:spPr>
          <a:xfrm>
            <a:off x="1071000" y="787680"/>
            <a:ext cx="9403200" cy="1398960"/>
          </a:xfrm>
          <a:prstGeom prst="rect">
            <a:avLst/>
          </a:prstGeom>
          <a:noFill/>
          <a:ln>
            <a:noFill/>
          </a:ln>
        </p:spPr>
        <p:style>
          <a:lnRef idx="0"/>
          <a:fillRef idx="0"/>
          <a:effectRef idx="0"/>
          <a:fontRef idx="minor"/>
        </p:style>
        <p:txBody>
          <a:bodyPr lIns="90000" rIns="90000" tIns="45000" bIns="45000"/>
          <a:p>
            <a:pPr algn="ctr">
              <a:lnSpc>
                <a:spcPct val="100000"/>
              </a:lnSpc>
            </a:pPr>
            <a:r>
              <a:rPr b="1" lang="en-IN" sz="6000" strike="noStrike">
                <a:solidFill>
                  <a:srgbClr val="ebebeb"/>
                </a:solidFill>
                <a:latin typeface="Century Gothic"/>
                <a:ea typeface="DejaVu Sans"/>
              </a:rPr>
              <a:t>PROJECTS :</a:t>
            </a:r>
            <a:endParaRPr/>
          </a:p>
        </p:txBody>
      </p:sp>
      <p:sp>
        <p:nvSpPr>
          <p:cNvPr id="95" name="CustomShape 2"/>
          <p:cNvSpPr/>
          <p:nvPr/>
        </p:nvSpPr>
        <p:spPr>
          <a:xfrm>
            <a:off x="561960" y="2259000"/>
            <a:ext cx="11014920" cy="385704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IN" sz="3600" strike="noStrike">
                <a:solidFill>
                  <a:srgbClr val="ffffff"/>
                </a:solidFill>
                <a:latin typeface="Adobe Gothic Std B"/>
                <a:ea typeface="Adobe Gothic Std B"/>
              </a:rPr>
              <a:t> </a:t>
            </a:r>
            <a:r>
              <a:rPr lang="en-IN" sz="3600" strike="noStrike">
                <a:solidFill>
                  <a:srgbClr val="ffffff"/>
                </a:solidFill>
                <a:latin typeface="Adobe Gothic Std B"/>
                <a:ea typeface="Adobe Gothic Std B"/>
              </a:rPr>
              <a:t>Face Recognition Application Using MATLAB. </a:t>
            </a:r>
            <a:endParaRPr/>
          </a:p>
          <a:p>
            <a:pPr>
              <a:lnSpc>
                <a:spcPct val="100000"/>
              </a:lnSpc>
              <a:buSzPct val="80000"/>
              <a:buFont typeface="Wingdings 3" charset="2"/>
              <a:buChar char=""/>
            </a:pPr>
            <a:r>
              <a:rPr lang="en-IN" sz="3600" strike="noStrike">
                <a:solidFill>
                  <a:srgbClr val="ffffff"/>
                </a:solidFill>
                <a:latin typeface="Adobe Gothic Std B"/>
                <a:ea typeface="Adobe Gothic Std B"/>
              </a:rPr>
              <a:t> </a:t>
            </a:r>
            <a:r>
              <a:rPr lang="en-IN" sz="3600" strike="noStrike">
                <a:solidFill>
                  <a:srgbClr val="ffffff"/>
                </a:solidFill>
                <a:latin typeface="Adobe Gothic Std B"/>
                <a:ea typeface="Adobe Gothic Std B"/>
              </a:rPr>
              <a:t>REAL Time Chat Web App Using Nodejs and MongdB.</a:t>
            </a:r>
            <a:endParaRPr/>
          </a:p>
          <a:p>
            <a:pPr>
              <a:lnSpc>
                <a:spcPct val="100000"/>
              </a:lnSpc>
              <a:buSzPct val="80000"/>
              <a:buFont typeface="Wingdings 3" charset="2"/>
              <a:buChar char=""/>
            </a:pPr>
            <a:r>
              <a:rPr lang="en-IN" sz="3600" strike="noStrike">
                <a:solidFill>
                  <a:srgbClr val="ffffff"/>
                </a:solidFill>
                <a:latin typeface="Adobe Gothic Std B"/>
                <a:ea typeface="Adobe Gothic Std B"/>
              </a:rPr>
              <a:t>/*Android Quiz App (updated version of 1</a:t>
            </a:r>
            <a:r>
              <a:rPr lang="en-IN" sz="3600" strike="noStrike" baseline="30000">
                <a:solidFill>
                  <a:srgbClr val="ffffff"/>
                </a:solidFill>
                <a:latin typeface="Adobe Gothic Std B"/>
                <a:ea typeface="Adobe Gothic Std B"/>
              </a:rPr>
              <a:t>st</a:t>
            </a:r>
            <a:r>
              <a:rPr lang="en-IN" sz="3600" strike="noStrike">
                <a:solidFill>
                  <a:srgbClr val="ffffff"/>
                </a:solidFill>
                <a:latin typeface="Adobe Gothic Std B"/>
                <a:ea typeface="Adobe Gothic Std B"/>
              </a:rPr>
              <a:t> semester  project )*/</a:t>
            </a:r>
            <a:endParaRPr/>
          </a:p>
          <a:p>
            <a:pPr>
              <a:lnSpc>
                <a:spcPct val="100000"/>
              </a:lnSpc>
            </a:pPr>
            <a:endParaRPr/>
          </a:p>
        </p:txBody>
      </p:sp>
      <p:sp>
        <p:nvSpPr>
          <p:cNvPr id="96"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19D719E6-AC61-427E-AD75-1CE6E660B134}" type="slidenum">
              <a:rPr lang="en-IN" sz="2800" strike="noStrike">
                <a:solidFill>
                  <a:srgbClr val="ffffff"/>
                </a:solidFill>
                <a:latin typeface="Century Gothic"/>
                <a:ea typeface="DejaVu Sans"/>
              </a:rPr>
              <a:t>&lt;number&gt;</a:t>
            </a:fld>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7" name="CustomShape 1"/>
          <p:cNvSpPr/>
          <p:nvPr/>
        </p:nvSpPr>
        <p:spPr>
          <a:xfrm>
            <a:off x="1008000" y="544320"/>
            <a:ext cx="9403200" cy="1398960"/>
          </a:xfrm>
          <a:prstGeom prst="rect">
            <a:avLst/>
          </a:prstGeom>
          <a:noFill/>
          <a:ln>
            <a:noFill/>
          </a:ln>
        </p:spPr>
        <p:style>
          <a:lnRef idx="0"/>
          <a:fillRef idx="0"/>
          <a:effectRef idx="0"/>
          <a:fontRef idx="minor"/>
        </p:style>
        <p:txBody>
          <a:bodyPr lIns="90000" rIns="90000" tIns="45000" bIns="45000"/>
          <a:p>
            <a:pPr algn="ctr">
              <a:lnSpc>
                <a:spcPct val="100000"/>
              </a:lnSpc>
            </a:pPr>
            <a:r>
              <a:rPr b="1" lang="en-IN" sz="4800" strike="noStrike">
                <a:solidFill>
                  <a:srgbClr val="ebebeb"/>
                </a:solidFill>
                <a:latin typeface="Century Gothic"/>
                <a:ea typeface="DejaVu Sans"/>
              </a:rPr>
              <a:t>1. Face Recognition</a:t>
            </a:r>
            <a:endParaRPr/>
          </a:p>
        </p:txBody>
      </p:sp>
      <p:sp>
        <p:nvSpPr>
          <p:cNvPr id="98" name="CustomShape 2"/>
          <p:cNvSpPr/>
          <p:nvPr/>
        </p:nvSpPr>
        <p:spPr>
          <a:xfrm>
            <a:off x="1440000" y="1925280"/>
            <a:ext cx="8945280" cy="4194000"/>
          </a:xfrm>
          <a:prstGeom prst="rect">
            <a:avLst/>
          </a:prstGeom>
          <a:noFill/>
          <a:ln>
            <a:noFill/>
          </a:ln>
        </p:spPr>
        <p:style>
          <a:lnRef idx="0"/>
          <a:fillRef idx="0"/>
          <a:effectRef idx="0"/>
          <a:fontRef idx="minor"/>
        </p:style>
        <p:txBody>
          <a:bodyPr lIns="90000" rIns="90000" tIns="45000" bIns="45000"/>
          <a:p>
            <a:pPr algn="just">
              <a:lnSpc>
                <a:spcPct val="100000"/>
              </a:lnSpc>
            </a:pPr>
            <a:r>
              <a:rPr lang="en-IN" sz="2000" strike="noStrike">
                <a:solidFill>
                  <a:srgbClr val="ffffff"/>
                </a:solidFill>
                <a:latin typeface="Adobe Gothic Std B"/>
                <a:ea typeface="Adobe Gothic Std B"/>
              </a:rPr>
              <a:t>Face recognition is the process of identifying one or more people in images or videos by analysing and comparing patterns. Algorithms for face recognition typically extract facial features and compare them to a database to find the best match. Face recognition is an important part of many biometric, security, and surveillance systems.</a:t>
            </a:r>
            <a:endParaRPr/>
          </a:p>
          <a:p>
            <a:pPr algn="ctr">
              <a:lnSpc>
                <a:spcPct val="100000"/>
              </a:lnSpc>
            </a:pPr>
            <a:endParaRPr/>
          </a:p>
          <a:p>
            <a:pPr algn="just">
              <a:lnSpc>
                <a:spcPct val="100000"/>
              </a:lnSpc>
              <a:buSzPct val="80000"/>
              <a:buFont typeface="Wingdings 3" charset="2"/>
              <a:buChar char=""/>
            </a:pPr>
            <a:r>
              <a:rPr lang="en-IN" sz="2000" strike="noStrike">
                <a:solidFill>
                  <a:srgbClr val="ffffff"/>
                </a:solidFill>
                <a:latin typeface="Adobe Gothic Std B"/>
                <a:ea typeface="Adobe Gothic Std B"/>
              </a:rPr>
              <a:t>About MATLAB</a:t>
            </a:r>
            <a:endParaRPr/>
          </a:p>
          <a:p>
            <a:pPr algn="just">
              <a:lnSpc>
                <a:spcPct val="100000"/>
              </a:lnSpc>
              <a:buSzPct val="80000"/>
              <a:buFont typeface="Wingdings 3" charset="2"/>
              <a:buChar char=""/>
            </a:pPr>
            <a:r>
              <a:rPr lang="en-IN" sz="2000" strike="noStrike">
                <a:solidFill>
                  <a:srgbClr val="ffffff"/>
                </a:solidFill>
                <a:latin typeface="Adobe Gothic Std B"/>
                <a:ea typeface="Adobe Gothic Std B"/>
              </a:rPr>
              <a:t>Concept's and tools used</a:t>
            </a:r>
            <a:endParaRPr/>
          </a:p>
          <a:p>
            <a:pPr algn="just">
              <a:lnSpc>
                <a:spcPct val="100000"/>
              </a:lnSpc>
              <a:buSzPct val="80000"/>
              <a:buFont typeface="Wingdings 3" charset="2"/>
              <a:buChar char=""/>
            </a:pPr>
            <a:r>
              <a:rPr lang="en-IN" sz="2000" strike="noStrike">
                <a:solidFill>
                  <a:srgbClr val="ffffff"/>
                </a:solidFill>
                <a:latin typeface="Adobe Gothic Std B"/>
                <a:ea typeface="Adobe Gothic Std B"/>
              </a:rPr>
              <a:t>Process and working</a:t>
            </a:r>
            <a:endParaRPr/>
          </a:p>
          <a:p>
            <a:pPr algn="just">
              <a:lnSpc>
                <a:spcPct val="100000"/>
              </a:lnSpc>
              <a:buSzPct val="80000"/>
              <a:buFont typeface="Wingdings 3" charset="2"/>
              <a:buChar char=""/>
            </a:pPr>
            <a:r>
              <a:rPr lang="en-IN" sz="2000" strike="noStrike">
                <a:solidFill>
                  <a:srgbClr val="ffffff"/>
                </a:solidFill>
                <a:latin typeface="Adobe Gothic Std B"/>
                <a:ea typeface="Adobe Gothic Std B"/>
              </a:rPr>
              <a:t>Limitations and Future Scope</a:t>
            </a:r>
            <a:endParaRPr/>
          </a:p>
          <a:p>
            <a:pPr algn="ctr">
              <a:lnSpc>
                <a:spcPct val="100000"/>
              </a:lnSpc>
            </a:pPr>
            <a:endParaRPr/>
          </a:p>
          <a:p>
            <a:pPr algn="ctr">
              <a:lnSpc>
                <a:spcPct val="100000"/>
              </a:lnSpc>
            </a:pPr>
            <a:endParaRPr/>
          </a:p>
        </p:txBody>
      </p:sp>
      <p:sp>
        <p:nvSpPr>
          <p:cNvPr id="99"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32756742-B3BD-490D-B423-326B7E35E8FE}" type="slidenum">
              <a:rPr lang="en-IN" sz="2800" strike="noStrike">
                <a:solidFill>
                  <a:srgbClr val="ffffff"/>
                </a:solidFill>
                <a:latin typeface="Century Gothic"/>
                <a:ea typeface="DejaVu Sans"/>
              </a:rPr>
              <a:t>&lt;number&gt;</a:t>
            </a:fld>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0" name="CustomShape 1"/>
          <p:cNvSpPr/>
          <p:nvPr/>
        </p:nvSpPr>
        <p:spPr>
          <a:xfrm>
            <a:off x="1036080" y="68832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1" lang="en-IN" sz="6600" strike="noStrike">
                <a:solidFill>
                  <a:srgbClr val="ebebeb"/>
                </a:solidFill>
                <a:latin typeface="Century Gothic"/>
                <a:ea typeface="DejaVu Sans"/>
              </a:rPr>
              <a:t>MATLAB</a:t>
            </a:r>
            <a:endParaRPr/>
          </a:p>
        </p:txBody>
      </p:sp>
      <p:sp>
        <p:nvSpPr>
          <p:cNvPr id="101" name="CustomShape 2"/>
          <p:cNvSpPr/>
          <p:nvPr/>
        </p:nvSpPr>
        <p:spPr>
          <a:xfrm>
            <a:off x="1566000" y="2016000"/>
            <a:ext cx="8945280" cy="419400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IN" sz="2000" strike="noStrike">
                <a:solidFill>
                  <a:srgbClr val="ffffff"/>
                </a:solidFill>
                <a:latin typeface="Century Gothic"/>
                <a:ea typeface="DejaVu Sans"/>
              </a:rPr>
              <a:t>MATLAB</a:t>
            </a:r>
            <a:r>
              <a:rPr lang="en-IN" sz="2000" strike="noStrike" baseline="30000">
                <a:solidFill>
                  <a:srgbClr val="ffffff"/>
                </a:solidFill>
                <a:latin typeface="Century Gothic"/>
                <a:ea typeface="DejaVu Sans"/>
              </a:rPr>
              <a:t>®</a:t>
            </a:r>
            <a:r>
              <a:rPr lang="en-IN" sz="2000" strike="noStrike">
                <a:solidFill>
                  <a:srgbClr val="ffffff"/>
                </a:solidFill>
                <a:latin typeface="Century Gothic"/>
                <a:ea typeface="DejaVu Sans"/>
              </a:rPr>
              <a:t> is the high-level language and interactive environment used by millions of engineers and scientists worldwide. It lets you explore and visualize ideas and collaborate across disciplines including signal and image processing, communications, control systems, and computational finance.</a:t>
            </a:r>
            <a:endParaRPr/>
          </a:p>
          <a:p>
            <a:pPr>
              <a:lnSpc>
                <a:spcPct val="100000"/>
              </a:lnSpc>
            </a:pPr>
            <a:r>
              <a:rPr lang="en-IN" sz="2000" strike="noStrike">
                <a:solidFill>
                  <a:srgbClr val="ffffff"/>
                </a:solidFill>
                <a:latin typeface="Century Gothic"/>
                <a:ea typeface="DejaVu Sans"/>
              </a:rPr>
              <a:t>  </a:t>
            </a:r>
            <a:endParaRPr/>
          </a:p>
          <a:p>
            <a:pPr>
              <a:lnSpc>
                <a:spcPct val="100000"/>
              </a:lnSpc>
            </a:pPr>
            <a:r>
              <a:rPr b="1" lang="en-IN" sz="2000" strike="noStrike">
                <a:solidFill>
                  <a:srgbClr val="ffffff"/>
                </a:solidFill>
                <a:latin typeface="Century Gothic"/>
                <a:ea typeface="DejaVu Sans"/>
              </a:rPr>
              <a:t>  </a:t>
            </a:r>
            <a:r>
              <a:rPr b="1" lang="en-IN" sz="2000" strike="noStrike">
                <a:solidFill>
                  <a:srgbClr val="ffffff"/>
                </a:solidFill>
                <a:latin typeface="Century Gothic"/>
                <a:ea typeface="DejaVu Sans"/>
              </a:rPr>
              <a:t>Capabilities-</a:t>
            </a:r>
            <a:endParaRPr/>
          </a:p>
          <a:p>
            <a:pPr>
              <a:lnSpc>
                <a:spcPct val="100000"/>
              </a:lnSpc>
            </a:pPr>
            <a:endParaRPr/>
          </a:p>
          <a:p>
            <a:pPr>
              <a:lnSpc>
                <a:spcPct val="100000"/>
              </a:lnSpc>
              <a:buSzPct val="80000"/>
              <a:buFont typeface="Wingdings 3" charset="2"/>
              <a:buChar char=""/>
            </a:pPr>
            <a:r>
              <a:rPr lang="en-IN" sz="2000" strike="noStrike">
                <a:solidFill>
                  <a:srgbClr val="ffffff"/>
                </a:solidFill>
                <a:latin typeface="Century Gothic"/>
                <a:ea typeface="DejaVu Sans"/>
              </a:rPr>
              <a:t>Numeric Computation</a:t>
            </a:r>
            <a:endParaRPr/>
          </a:p>
          <a:p>
            <a:pPr>
              <a:lnSpc>
                <a:spcPct val="100000"/>
              </a:lnSpc>
              <a:buSzPct val="80000"/>
              <a:buFont typeface="Wingdings 3" charset="2"/>
              <a:buChar char=""/>
            </a:pPr>
            <a:r>
              <a:rPr lang="en-IN" sz="2000" strike="noStrike">
                <a:solidFill>
                  <a:srgbClr val="ffffff"/>
                </a:solidFill>
                <a:latin typeface="Century Gothic"/>
                <a:ea typeface="DejaVu Sans"/>
              </a:rPr>
              <a:t>Data Analysis and Visualization</a:t>
            </a:r>
            <a:endParaRPr/>
          </a:p>
          <a:p>
            <a:pPr>
              <a:lnSpc>
                <a:spcPct val="100000"/>
              </a:lnSpc>
              <a:buSzPct val="80000"/>
              <a:buFont typeface="Wingdings 3" charset="2"/>
              <a:buChar char=""/>
            </a:pPr>
            <a:r>
              <a:rPr lang="en-IN" sz="2000" strike="noStrike">
                <a:solidFill>
                  <a:srgbClr val="ffffff"/>
                </a:solidFill>
                <a:latin typeface="Century Gothic"/>
                <a:ea typeface="DejaVu Sans"/>
              </a:rPr>
              <a:t>Programming and Algorithm Development</a:t>
            </a:r>
            <a:endParaRPr/>
          </a:p>
          <a:p>
            <a:pPr>
              <a:lnSpc>
                <a:spcPct val="100000"/>
              </a:lnSpc>
              <a:buSzPct val="80000"/>
              <a:buFont typeface="Wingdings 3" charset="2"/>
              <a:buChar char=""/>
            </a:pPr>
            <a:r>
              <a:rPr lang="en-IN" sz="2000" strike="noStrike">
                <a:solidFill>
                  <a:srgbClr val="ffffff"/>
                </a:solidFill>
                <a:latin typeface="Century Gothic"/>
                <a:ea typeface="DejaVu Sans"/>
              </a:rPr>
              <a:t>Application Development and Deployment</a:t>
            </a:r>
            <a:endParaRPr/>
          </a:p>
          <a:p>
            <a:pPr>
              <a:lnSpc>
                <a:spcPct val="100000"/>
              </a:lnSpc>
            </a:pPr>
            <a:endParaRPr/>
          </a:p>
        </p:txBody>
      </p:sp>
      <p:sp>
        <p:nvSpPr>
          <p:cNvPr id="102"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C4965349-7F29-4E72-ACDB-A29E1C501613}" type="slidenum">
              <a:rPr lang="en-IN" sz="2800" strike="noStrike">
                <a:solidFill>
                  <a:srgbClr val="ffffff"/>
                </a:solidFill>
                <a:latin typeface="Century Gothic"/>
                <a:ea typeface="DejaVu Sans"/>
              </a:rPr>
              <a:t>&lt;number&gt;</a:t>
            </a:fld>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3" name="CustomShape 1"/>
          <p:cNvSpPr/>
          <p:nvPr/>
        </p:nvSpPr>
        <p:spPr>
          <a:xfrm>
            <a:off x="1036080" y="936000"/>
            <a:ext cx="9403200" cy="1398960"/>
          </a:xfrm>
          <a:prstGeom prst="rect">
            <a:avLst/>
          </a:prstGeom>
          <a:noFill/>
          <a:ln>
            <a:noFill/>
          </a:ln>
        </p:spPr>
        <p:style>
          <a:lnRef idx="0"/>
          <a:fillRef idx="0"/>
          <a:effectRef idx="0"/>
          <a:fontRef idx="minor"/>
        </p:style>
        <p:txBody>
          <a:bodyPr lIns="90000" rIns="90000" tIns="45000" bIns="45000"/>
          <a:p>
            <a:r>
              <a:rPr b="1" lang="en-IN" sz="4200" strike="noStrike">
                <a:solidFill>
                  <a:srgbClr val="ebebeb"/>
                </a:solidFill>
                <a:latin typeface="Century Gothic"/>
                <a:ea typeface="DejaVu Sans"/>
              </a:rPr>
              <a:t>Concepts and Tools Used :</a:t>
            </a:r>
            <a:endParaRPr/>
          </a:p>
          <a:p>
            <a:pPr>
              <a:lnSpc>
                <a:spcPct val="100000"/>
              </a:lnSpc>
            </a:pPr>
            <a:endParaRPr/>
          </a:p>
        </p:txBody>
      </p:sp>
      <p:sp>
        <p:nvSpPr>
          <p:cNvPr id="104" name="CustomShape 2"/>
          <p:cNvSpPr/>
          <p:nvPr/>
        </p:nvSpPr>
        <p:spPr>
          <a:xfrm>
            <a:off x="1925640" y="2160000"/>
            <a:ext cx="6569640" cy="295128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IN" sz="2000" strike="noStrike">
                <a:solidFill>
                  <a:srgbClr val="ffffff"/>
                </a:solidFill>
                <a:latin typeface="Century Gothic"/>
                <a:ea typeface="DejaVu Sans"/>
              </a:rPr>
              <a:t>Computer Vision MATLAB Toolbox</a:t>
            </a:r>
            <a:endParaRPr/>
          </a:p>
          <a:p>
            <a:pPr>
              <a:lnSpc>
                <a:spcPct val="100000"/>
              </a:lnSpc>
              <a:buSzPct val="80000"/>
              <a:buFont typeface="Wingdings 3" charset="2"/>
              <a:buChar char=""/>
            </a:pPr>
            <a:r>
              <a:rPr lang="en-IN" sz="2000" strike="noStrike">
                <a:solidFill>
                  <a:srgbClr val="ffffff"/>
                </a:solidFill>
                <a:latin typeface="Century Gothic"/>
                <a:ea typeface="DejaVu Sans"/>
              </a:rPr>
              <a:t>Image Processing MATLAB Toolbox</a:t>
            </a:r>
            <a:endParaRPr/>
          </a:p>
          <a:p>
            <a:pPr>
              <a:lnSpc>
                <a:spcPct val="100000"/>
              </a:lnSpc>
              <a:buSzPct val="80000"/>
              <a:buFont typeface="Wingdings 3" charset="2"/>
              <a:buChar char=""/>
            </a:pPr>
            <a:r>
              <a:rPr lang="en-IN" sz="2000" strike="noStrike">
                <a:solidFill>
                  <a:srgbClr val="ffffff"/>
                </a:solidFill>
                <a:latin typeface="Century Gothic"/>
                <a:ea typeface="DejaVu Sans"/>
              </a:rPr>
              <a:t>Feature Extraction (HOG Features)</a:t>
            </a:r>
            <a:endParaRPr/>
          </a:p>
          <a:p>
            <a:pPr>
              <a:lnSpc>
                <a:spcPct val="100000"/>
              </a:lnSpc>
              <a:buSzPct val="80000"/>
              <a:buFont typeface="Wingdings 3" charset="2"/>
              <a:buChar char=""/>
            </a:pPr>
            <a:r>
              <a:rPr lang="en-IN" sz="2000" strike="noStrike">
                <a:solidFill>
                  <a:srgbClr val="ffffff"/>
                </a:solidFill>
                <a:latin typeface="Century Gothic"/>
                <a:ea typeface="DejaVu Sans"/>
              </a:rPr>
              <a:t>Machine learning Techniques(ECOC)</a:t>
            </a:r>
            <a:endParaRPr/>
          </a:p>
          <a:p>
            <a:pPr>
              <a:lnSpc>
                <a:spcPct val="100000"/>
              </a:lnSpc>
            </a:pPr>
            <a:endParaRPr/>
          </a:p>
          <a:p>
            <a:pPr>
              <a:lnSpc>
                <a:spcPct val="100000"/>
              </a:lnSpc>
            </a:pPr>
            <a:endParaRPr/>
          </a:p>
          <a:p>
            <a:pPr>
              <a:lnSpc>
                <a:spcPct val="100000"/>
              </a:lnSpc>
            </a:pPr>
            <a:endParaRPr/>
          </a:p>
        </p:txBody>
      </p:sp>
      <p:sp>
        <p:nvSpPr>
          <p:cNvPr id="105"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F9F78D71-220F-4FB4-949E-7382145386C3}" type="slidenum">
              <a:rPr lang="en-IN" sz="2800" strike="noStrike">
                <a:solidFill>
                  <a:srgbClr val="ffffff"/>
                </a:solidFill>
                <a:latin typeface="Century Gothic"/>
                <a:ea typeface="DejaVu Sans"/>
              </a:rPr>
              <a:t>&lt;number&gt;</a:t>
            </a:fld>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6"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1" lang="en-IN" sz="5400" strike="noStrike">
                <a:solidFill>
                  <a:srgbClr val="ebebeb"/>
                </a:solidFill>
                <a:latin typeface="Adobe Gothic Std B"/>
                <a:ea typeface="Adobe Gothic Std B"/>
              </a:rPr>
              <a:t>Process :</a:t>
            </a:r>
            <a:endParaRPr/>
          </a:p>
        </p:txBody>
      </p:sp>
      <p:pic>
        <p:nvPicPr>
          <p:cNvPr id="107" name="Content Placeholder 6" descr=""/>
          <p:cNvPicPr/>
          <p:nvPr/>
        </p:nvPicPr>
        <p:blipFill>
          <a:blip r:embed="rId1"/>
          <a:stretch/>
        </p:blipFill>
        <p:spPr>
          <a:xfrm>
            <a:off x="902160" y="1569960"/>
            <a:ext cx="10227240" cy="4417200"/>
          </a:xfrm>
          <a:prstGeom prst="rect">
            <a:avLst/>
          </a:prstGeom>
          <a:ln>
            <a:noFill/>
          </a:ln>
        </p:spPr>
      </p:pic>
      <p:sp>
        <p:nvSpPr>
          <p:cNvPr id="108" name="CustomShape 2"/>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445B12C4-3D80-46E6-A011-3441A8E4E3D9}" type="slidenum">
              <a:rPr lang="en-IN" sz="2800" strike="noStrike">
                <a:solidFill>
                  <a:srgbClr val="ffffff"/>
                </a:solidFill>
                <a:latin typeface="Century Gothic"/>
                <a:ea typeface="DejaVu Sans"/>
              </a:rPr>
              <a:t>&lt;number&gt;</a:t>
            </a:fld>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9" name="CustomShape 1"/>
          <p:cNvSpPr/>
          <p:nvPr/>
        </p:nvSpPr>
        <p:spPr>
          <a:xfrm>
            <a:off x="645120" y="90360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1" lang="en-IN" sz="4200" strike="noStrike">
                <a:solidFill>
                  <a:srgbClr val="ebebeb"/>
                </a:solidFill>
                <a:latin typeface="Century Gothic"/>
                <a:ea typeface="DejaVu Sans"/>
              </a:rPr>
              <a:t>Limitation And Future Scope :</a:t>
            </a:r>
            <a:endParaRPr/>
          </a:p>
        </p:txBody>
      </p:sp>
      <p:sp>
        <p:nvSpPr>
          <p:cNvPr id="110" name="CustomShape 2"/>
          <p:cNvSpPr/>
          <p:nvPr/>
        </p:nvSpPr>
        <p:spPr>
          <a:xfrm>
            <a:off x="1103400" y="2091600"/>
            <a:ext cx="8945280" cy="419400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IN" sz="2000" strike="noStrike">
                <a:solidFill>
                  <a:srgbClr val="ffffff"/>
                </a:solidFill>
                <a:latin typeface="Century Gothic"/>
                <a:ea typeface="DejaVu Sans"/>
              </a:rPr>
              <a:t>Real Time Face Recognition </a:t>
            </a:r>
            <a:endParaRPr/>
          </a:p>
          <a:p>
            <a:pPr>
              <a:lnSpc>
                <a:spcPct val="100000"/>
              </a:lnSpc>
              <a:buSzPct val="80000"/>
              <a:buFont typeface="Wingdings 3" charset="2"/>
              <a:buChar char=""/>
            </a:pPr>
            <a:r>
              <a:rPr lang="en-IN" sz="2000" strike="noStrike">
                <a:solidFill>
                  <a:srgbClr val="ffffff"/>
                </a:solidFill>
                <a:latin typeface="Century Gothic"/>
                <a:ea typeface="DejaVu Sans"/>
              </a:rPr>
              <a:t>Accuracy of recognition is not that accurate for photos of face with different angle and light intensities because of HOG feature Capabilities.</a:t>
            </a:r>
            <a:endParaRPr/>
          </a:p>
          <a:p>
            <a:pPr>
              <a:lnSpc>
                <a:spcPct val="100000"/>
              </a:lnSpc>
              <a:buSzPct val="80000"/>
              <a:buFont typeface="Wingdings 3" charset="2"/>
              <a:buChar char=""/>
            </a:pPr>
            <a:r>
              <a:rPr lang="en-IN" sz="2000" strike="noStrike">
                <a:solidFill>
                  <a:srgbClr val="ffffff"/>
                </a:solidFill>
                <a:latin typeface="Century Gothic"/>
                <a:ea typeface="DejaVu Sans"/>
              </a:rPr>
              <a:t>No GUI</a:t>
            </a:r>
            <a:endParaRPr/>
          </a:p>
          <a:p>
            <a:pPr>
              <a:lnSpc>
                <a:spcPct val="100000"/>
              </a:lnSpc>
              <a:buSzPct val="80000"/>
              <a:buFont typeface="Wingdings 3" charset="2"/>
              <a:buChar char=""/>
            </a:pPr>
            <a:r>
              <a:rPr lang="en-IN" sz="2000" strike="noStrike">
                <a:solidFill>
                  <a:srgbClr val="ffffff"/>
                </a:solidFill>
                <a:latin typeface="Century Gothic"/>
                <a:ea typeface="DejaVu Sans"/>
              </a:rPr>
              <a:t>Real time Dataset Generation </a:t>
            </a:r>
            <a:endParaRPr/>
          </a:p>
          <a:p>
            <a:pPr>
              <a:lnSpc>
                <a:spcPct val="100000"/>
              </a:lnSpc>
            </a:pPr>
            <a:endParaRPr/>
          </a:p>
          <a:p>
            <a:pPr>
              <a:lnSpc>
                <a:spcPct val="100000"/>
              </a:lnSpc>
            </a:pPr>
            <a:endParaRPr/>
          </a:p>
        </p:txBody>
      </p:sp>
      <p:sp>
        <p:nvSpPr>
          <p:cNvPr id="111"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48313F38-F96E-4FA3-A2C8-FB7B36E96BA8}" type="slidenum">
              <a:rPr lang="en-IN" sz="2800" strike="noStrike">
                <a:solidFill>
                  <a:srgbClr val="ffffff"/>
                </a:solidFill>
                <a:latin typeface="Century Gothic"/>
                <a:ea typeface="DejaVu Sans"/>
              </a:rPr>
              <a:t>&lt;number&gt;</a:t>
            </a:fld>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2" name="CustomShape 1"/>
          <p:cNvSpPr/>
          <p:nvPr/>
        </p:nvSpPr>
        <p:spPr>
          <a:xfrm>
            <a:off x="675720" y="1047960"/>
            <a:ext cx="9403200" cy="1398960"/>
          </a:xfrm>
          <a:prstGeom prst="rect">
            <a:avLst/>
          </a:prstGeom>
          <a:noFill/>
          <a:ln>
            <a:noFill/>
          </a:ln>
        </p:spPr>
        <p:style>
          <a:lnRef idx="0"/>
          <a:fillRef idx="0"/>
          <a:effectRef idx="0"/>
          <a:fontRef idx="minor"/>
        </p:style>
        <p:txBody>
          <a:bodyPr lIns="90000" rIns="90000" tIns="45000" bIns="45000"/>
          <a:p>
            <a:pPr algn="ctr">
              <a:lnSpc>
                <a:spcPct val="100000"/>
              </a:lnSpc>
            </a:pPr>
            <a:r>
              <a:rPr b="1" lang="en-IN" sz="3600" strike="noStrike">
                <a:solidFill>
                  <a:srgbClr val="ebebeb"/>
                </a:solidFill>
                <a:latin typeface="Century Gothic"/>
                <a:ea typeface="DejaVu Sans"/>
              </a:rPr>
              <a:t>2. Real Time Chat Web Application</a:t>
            </a:r>
            <a:endParaRPr/>
          </a:p>
        </p:txBody>
      </p:sp>
      <p:sp>
        <p:nvSpPr>
          <p:cNvPr id="113" name="CustomShape 2"/>
          <p:cNvSpPr/>
          <p:nvPr/>
        </p:nvSpPr>
        <p:spPr>
          <a:xfrm>
            <a:off x="1440000" y="1728000"/>
            <a:ext cx="8945280" cy="4194000"/>
          </a:xfrm>
          <a:prstGeom prst="rect">
            <a:avLst/>
          </a:prstGeom>
          <a:noFill/>
          <a:ln>
            <a:noFill/>
          </a:ln>
        </p:spPr>
        <p:style>
          <a:lnRef idx="0"/>
          <a:fillRef idx="0"/>
          <a:effectRef idx="0"/>
          <a:fontRef idx="minor"/>
        </p:style>
        <p:txBody>
          <a:bodyPr lIns="90000" rIns="90000" tIns="45000" bIns="45000"/>
          <a:p>
            <a:pPr>
              <a:lnSpc>
                <a:spcPct val="100000"/>
              </a:lnSpc>
            </a:pPr>
            <a:endParaRPr/>
          </a:p>
          <a:p>
            <a:pPr>
              <a:lnSpc>
                <a:spcPct val="100000"/>
              </a:lnSpc>
              <a:buSzPct val="80000"/>
              <a:buFont typeface="Wingdings 3" charset="2"/>
              <a:buChar char=""/>
            </a:pPr>
            <a:r>
              <a:rPr lang="en-IN" sz="2000" strike="noStrike">
                <a:solidFill>
                  <a:srgbClr val="ffffff"/>
                </a:solidFill>
                <a:latin typeface="Adobe Heiti Std R"/>
                <a:ea typeface="Adobe Heiti Std R"/>
              </a:rPr>
              <a:t>About</a:t>
            </a:r>
            <a:endParaRPr/>
          </a:p>
          <a:p>
            <a:pPr>
              <a:lnSpc>
                <a:spcPct val="100000"/>
              </a:lnSpc>
              <a:buSzPct val="80000"/>
              <a:buFont typeface="Wingdings 3" charset="2"/>
              <a:buChar char=""/>
            </a:pPr>
            <a:r>
              <a:rPr lang="en-IN" sz="2000" strike="noStrike">
                <a:solidFill>
                  <a:srgbClr val="ffffff"/>
                </a:solidFill>
                <a:latin typeface="Adobe Heiti Std R"/>
                <a:ea typeface="Adobe Heiti Std R"/>
              </a:rPr>
              <a:t>Developed using</a:t>
            </a:r>
            <a:endParaRPr/>
          </a:p>
          <a:p>
            <a:pPr>
              <a:lnSpc>
                <a:spcPct val="100000"/>
              </a:lnSpc>
              <a:buSzPct val="80000"/>
              <a:buFont typeface="Wingdings 3" charset="2"/>
              <a:buChar char=""/>
            </a:pPr>
            <a:r>
              <a:rPr lang="en-IN" sz="2000" strike="noStrike">
                <a:solidFill>
                  <a:srgbClr val="ffffff"/>
                </a:solidFill>
                <a:latin typeface="Adobe Heiti Std R"/>
                <a:ea typeface="Adobe Heiti Std R"/>
              </a:rPr>
              <a:t>Interface and Working</a:t>
            </a:r>
            <a:endParaRPr/>
          </a:p>
          <a:p>
            <a:pPr>
              <a:lnSpc>
                <a:spcPct val="100000"/>
              </a:lnSpc>
              <a:buSzPct val="80000"/>
              <a:buFont typeface="Wingdings 3" charset="2"/>
              <a:buChar char=""/>
            </a:pPr>
            <a:r>
              <a:rPr lang="en-IN" sz="2000" strike="noStrike">
                <a:solidFill>
                  <a:srgbClr val="ffffff"/>
                </a:solidFill>
                <a:latin typeface="Adobe Heiti Std R"/>
                <a:ea typeface="Adobe Heiti Std R"/>
              </a:rPr>
              <a:t>Limitations and Future Scope</a:t>
            </a:r>
            <a:endParaRPr/>
          </a:p>
          <a:p>
            <a:pPr>
              <a:lnSpc>
                <a:spcPct val="100000"/>
              </a:lnSpc>
            </a:pPr>
            <a:endParaRPr/>
          </a:p>
        </p:txBody>
      </p:sp>
      <p:sp>
        <p:nvSpPr>
          <p:cNvPr id="114"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07742D08-360B-4CF7-B05B-FE9D54F77C3F}" type="slidenum">
              <a:rPr lang="en-IN" sz="2800" strike="noStrike">
                <a:solidFill>
                  <a:srgbClr val="ffffff"/>
                </a:solidFill>
                <a:latin typeface="Century Gothic"/>
                <a:ea typeface="DejaVu Sans"/>
              </a:rPr>
              <a:t>&lt;number&gt;</a:t>
            </a:fld>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5" name="CustomShape 1"/>
          <p:cNvSpPr/>
          <p:nvPr/>
        </p:nvSpPr>
        <p:spPr>
          <a:xfrm>
            <a:off x="1103400" y="839160"/>
            <a:ext cx="7717320" cy="1078560"/>
          </a:xfrm>
          <a:prstGeom prst="rect">
            <a:avLst/>
          </a:prstGeom>
          <a:noFill/>
          <a:ln>
            <a:noFill/>
          </a:ln>
        </p:spPr>
        <p:style>
          <a:lnRef idx="0"/>
          <a:fillRef idx="0"/>
          <a:effectRef idx="0"/>
          <a:fontRef idx="minor"/>
        </p:style>
        <p:txBody>
          <a:bodyPr lIns="90000" rIns="90000" tIns="45000" bIns="45000"/>
          <a:p>
            <a:pPr>
              <a:lnSpc>
                <a:spcPct val="100000"/>
              </a:lnSpc>
            </a:pPr>
            <a:r>
              <a:rPr b="1" lang="en-IN" sz="4400" strike="noStrike">
                <a:solidFill>
                  <a:srgbClr val="ebebeb"/>
                </a:solidFill>
                <a:latin typeface="Century Gothic"/>
                <a:ea typeface="DejaVu Sans"/>
              </a:rPr>
              <a:t>About :</a:t>
            </a:r>
            <a:endParaRPr/>
          </a:p>
        </p:txBody>
      </p:sp>
      <p:sp>
        <p:nvSpPr>
          <p:cNvPr id="116" name="CustomShape 2"/>
          <p:cNvSpPr/>
          <p:nvPr/>
        </p:nvSpPr>
        <p:spPr>
          <a:xfrm>
            <a:off x="1103400" y="2053080"/>
            <a:ext cx="8945280" cy="4194000"/>
          </a:xfrm>
          <a:prstGeom prst="rect">
            <a:avLst/>
          </a:prstGeom>
          <a:noFill/>
          <a:ln>
            <a:noFill/>
          </a:ln>
        </p:spPr>
        <p:style>
          <a:lnRef idx="0"/>
          <a:fillRef idx="0"/>
          <a:effectRef idx="0"/>
          <a:fontRef idx="minor"/>
        </p:style>
        <p:txBody>
          <a:bodyPr lIns="90000" rIns="90000" tIns="45000" bIns="45000"/>
          <a:p>
            <a:pPr>
              <a:lnSpc>
                <a:spcPct val="100000"/>
              </a:lnSpc>
            </a:pPr>
            <a:r>
              <a:rPr lang="en-IN" sz="2000" strike="noStrike">
                <a:solidFill>
                  <a:srgbClr val="ffffff"/>
                </a:solidFill>
                <a:latin typeface="Century Gothic"/>
                <a:ea typeface="DejaVu Sans"/>
              </a:rPr>
              <a:t>A server-client Real time Chat Application using NodeJs , Socket.io , MongoDB and ExpressJS.</a:t>
            </a:r>
            <a:endParaRPr/>
          </a:p>
          <a:p>
            <a:pPr>
              <a:lnSpc>
                <a:spcPct val="100000"/>
              </a:lnSpc>
              <a:buSzPct val="80000"/>
              <a:buFont typeface="Wingdings 3" charset="2"/>
              <a:buChar char=""/>
            </a:pPr>
            <a:r>
              <a:rPr lang="en-IN" strike="noStrike">
                <a:solidFill>
                  <a:srgbClr val="ffffff"/>
                </a:solidFill>
                <a:latin typeface="Century Gothic"/>
                <a:ea typeface="DejaVu Sans"/>
              </a:rPr>
              <a:t>Writing a chat application with popular web applications stacks like PHP has traditionally been very hard. It involves polling the server for changes, keeping track of timestamps, and it’s a lot slower than it should be.</a:t>
            </a:r>
            <a:endParaRPr/>
          </a:p>
          <a:p>
            <a:pPr>
              <a:lnSpc>
                <a:spcPct val="100000"/>
              </a:lnSpc>
              <a:buSzPct val="80000"/>
              <a:buFont typeface="Wingdings 3" charset="2"/>
              <a:buChar char=""/>
            </a:pPr>
            <a:r>
              <a:rPr lang="en-IN" strike="noStrike">
                <a:solidFill>
                  <a:srgbClr val="ffffff"/>
                </a:solidFill>
                <a:latin typeface="Century Gothic"/>
                <a:ea typeface="DejaVu Sans"/>
              </a:rPr>
              <a:t>Sockets have traditionally been the solution around which most real-time chat systems are architected, providing a bi-directional communication channel between a client and a server.</a:t>
            </a:r>
            <a:endParaRPr/>
          </a:p>
          <a:p>
            <a:pPr>
              <a:lnSpc>
                <a:spcPct val="100000"/>
              </a:lnSpc>
              <a:buSzPct val="80000"/>
              <a:buFont typeface="Wingdings 3" charset="2"/>
              <a:buChar char=""/>
            </a:pPr>
            <a:r>
              <a:rPr lang="en-IN" strike="noStrike">
                <a:solidFill>
                  <a:srgbClr val="ffffff"/>
                </a:solidFill>
                <a:latin typeface="Century Gothic"/>
                <a:ea typeface="DejaVu Sans"/>
              </a:rPr>
              <a:t>This means that the server can </a:t>
            </a:r>
            <a:r>
              <a:rPr i="1" lang="en-IN" strike="noStrike">
                <a:solidFill>
                  <a:srgbClr val="ffffff"/>
                </a:solidFill>
                <a:latin typeface="Century Gothic"/>
                <a:ea typeface="DejaVu Sans"/>
              </a:rPr>
              <a:t>push</a:t>
            </a:r>
            <a:r>
              <a:rPr lang="en-IN" strike="noStrike">
                <a:solidFill>
                  <a:srgbClr val="ffffff"/>
                </a:solidFill>
                <a:latin typeface="Century Gothic"/>
                <a:ea typeface="DejaVu Sans"/>
              </a:rPr>
              <a:t> messages to clients. Whenever you write a chat message, the idea is that the server will get it and push it to all other connected clients.</a:t>
            </a:r>
            <a:endParaRPr/>
          </a:p>
          <a:p>
            <a:pPr>
              <a:lnSpc>
                <a:spcPct val="100000"/>
              </a:lnSpc>
            </a:pPr>
            <a:endParaRPr/>
          </a:p>
        </p:txBody>
      </p:sp>
      <p:sp>
        <p:nvSpPr>
          <p:cNvPr id="117" name="CustomShape 3"/>
          <p:cNvSpPr/>
          <p:nvPr/>
        </p:nvSpPr>
        <p:spPr>
          <a:xfrm>
            <a:off x="10352520" y="295560"/>
            <a:ext cx="836640" cy="766080"/>
          </a:xfrm>
          <a:prstGeom prst="rect">
            <a:avLst/>
          </a:prstGeom>
          <a:noFill/>
          <a:ln>
            <a:noFill/>
          </a:ln>
        </p:spPr>
        <p:style>
          <a:lnRef idx="0"/>
          <a:fillRef idx="0"/>
          <a:effectRef idx="0"/>
          <a:fontRef idx="minor"/>
        </p:style>
        <p:txBody>
          <a:bodyPr lIns="90000" rIns="90000" tIns="45000" bIns="45000" anchor="b"/>
          <a:p>
            <a:pPr algn="ctr">
              <a:lnSpc>
                <a:spcPct val="100000"/>
              </a:lnSpc>
            </a:pPr>
            <a:fld id="{8F369BF5-73FD-4CD5-981F-D6EB39B971D0}" type="slidenum">
              <a:rPr lang="en-IN" sz="2800" strike="noStrike">
                <a:solidFill>
                  <a:srgbClr val="ffffff"/>
                </a:solidFill>
                <a:latin typeface="Century Gothic"/>
                <a:ea typeface="DejaVu Sans"/>
              </a:rPr>
              <a:t>&lt;number&gt;</a:t>
            </a:fld>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43</TotalTime>
  <Application>LibreOffice/4.4.3.2$Linux_X86_64 LibreOffice_project/40m0$Build-2</Application>
  <Paragraphs>69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2015-07-31T14:15:49Z</dcterms:created>
  <dc:creator>Parvez Hassan</dc:creator>
  <dc:language>en-IN</dc:language>
  <cp:lastModifiedBy>Parvez </cp:lastModifiedBy>
  <dcterms:modified xsi:type="dcterms:W3CDTF">2015-08-01T10:22:13Z</dcterms:modified>
  <cp:revision>34</cp:revision>
  <dc:title>Face Recognition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1</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14</vt:i4>
  </property>
</Properties>
</file>